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1" r:id="rId4"/>
    <p:sldId id="258" r:id="rId5"/>
    <p:sldId id="262" r:id="rId6"/>
    <p:sldId id="300" r:id="rId7"/>
    <p:sldId id="263" r:id="rId8"/>
    <p:sldId id="267" r:id="rId9"/>
    <p:sldId id="264" r:id="rId10"/>
    <p:sldId id="265" r:id="rId11"/>
    <p:sldId id="266" r:id="rId12"/>
    <p:sldId id="269" r:id="rId13"/>
    <p:sldId id="270" r:id="rId14"/>
    <p:sldId id="271" r:id="rId15"/>
    <p:sldId id="273" r:id="rId16"/>
    <p:sldId id="275" r:id="rId17"/>
    <p:sldId id="277" r:id="rId18"/>
    <p:sldId id="278" r:id="rId19"/>
    <p:sldId id="304" r:id="rId20"/>
    <p:sldId id="279" r:id="rId21"/>
    <p:sldId id="280" r:id="rId22"/>
    <p:sldId id="281" r:id="rId23"/>
    <p:sldId id="283" r:id="rId24"/>
    <p:sldId id="284" r:id="rId25"/>
    <p:sldId id="285" r:id="rId26"/>
    <p:sldId id="305" r:id="rId27"/>
    <p:sldId id="286" r:id="rId28"/>
    <p:sldId id="287" r:id="rId29"/>
    <p:sldId id="288" r:id="rId30"/>
    <p:sldId id="289" r:id="rId31"/>
    <p:sldId id="290" r:id="rId32"/>
    <p:sldId id="306" r:id="rId33"/>
    <p:sldId id="292" r:id="rId34"/>
    <p:sldId id="293" r:id="rId35"/>
    <p:sldId id="294" r:id="rId36"/>
    <p:sldId id="295" r:id="rId37"/>
    <p:sldId id="297" r:id="rId38"/>
    <p:sldId id="299" r:id="rId39"/>
    <p:sldId id="301" r:id="rId4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D60"/>
    <a:srgbClr val="06007A"/>
    <a:srgbClr val="FF006E"/>
    <a:srgbClr val="060000"/>
    <a:srgbClr val="26448C"/>
    <a:srgbClr val="810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76743-7F01-4AF0-A511-36F6F2A416D1}" v="442" dt="2024-01-29T16:17:31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P CHIHUAHUA" userId="994ab1a7c456073d" providerId="LiveId" clId="{A4F76743-7F01-4AF0-A511-36F6F2A416D1}"/>
    <pc:docChg chg="undo custSel addSld delSld modSld sldOrd">
      <pc:chgData name="JASP CHIHUAHUA" userId="994ab1a7c456073d" providerId="LiveId" clId="{A4F76743-7F01-4AF0-A511-36F6F2A416D1}" dt="2024-01-29T16:17:27.694" v="8170" actId="313"/>
      <pc:docMkLst>
        <pc:docMk/>
      </pc:docMkLst>
      <pc:sldChg chg="addSp delSp modSp new mod">
        <pc:chgData name="JASP CHIHUAHUA" userId="994ab1a7c456073d" providerId="LiveId" clId="{A4F76743-7F01-4AF0-A511-36F6F2A416D1}" dt="2024-01-19T20:26:00.041" v="178" actId="113"/>
        <pc:sldMkLst>
          <pc:docMk/>
          <pc:sldMk cId="2261172726" sldId="256"/>
        </pc:sldMkLst>
        <pc:spChg chg="mod">
          <ac:chgData name="JASP CHIHUAHUA" userId="994ab1a7c456073d" providerId="LiveId" clId="{A4F76743-7F01-4AF0-A511-36F6F2A416D1}" dt="2024-01-19T20:25:50.954" v="177" actId="113"/>
          <ac:spMkLst>
            <pc:docMk/>
            <pc:sldMk cId="2261172726" sldId="256"/>
            <ac:spMk id="2" creationId="{22E6B76D-AD5A-B34E-56FC-936D80A77C19}"/>
          </ac:spMkLst>
        </pc:spChg>
        <pc:spChg chg="mod">
          <ac:chgData name="JASP CHIHUAHUA" userId="994ab1a7c456073d" providerId="LiveId" clId="{A4F76743-7F01-4AF0-A511-36F6F2A416D1}" dt="2024-01-19T20:26:00.041" v="178" actId="113"/>
          <ac:spMkLst>
            <pc:docMk/>
            <pc:sldMk cId="2261172726" sldId="256"/>
            <ac:spMk id="3" creationId="{F86F9E43-CFA0-6BC6-759A-AFCDD4254064}"/>
          </ac:spMkLst>
        </pc:spChg>
        <pc:spChg chg="add del mod">
          <ac:chgData name="JASP CHIHUAHUA" userId="994ab1a7c456073d" providerId="LiveId" clId="{A4F76743-7F01-4AF0-A511-36F6F2A416D1}" dt="2024-01-19T20:21:56.615" v="170" actId="478"/>
          <ac:spMkLst>
            <pc:docMk/>
            <pc:sldMk cId="2261172726" sldId="256"/>
            <ac:spMk id="6" creationId="{F3B848D1-FA89-1C31-B9E7-D53FBF918599}"/>
          </ac:spMkLst>
        </pc:spChg>
        <pc:spChg chg="add del mod">
          <ac:chgData name="JASP CHIHUAHUA" userId="994ab1a7c456073d" providerId="LiveId" clId="{A4F76743-7F01-4AF0-A511-36F6F2A416D1}" dt="2024-01-19T20:25:43.731" v="176" actId="478"/>
          <ac:spMkLst>
            <pc:docMk/>
            <pc:sldMk cId="2261172726" sldId="256"/>
            <ac:spMk id="7" creationId="{3646E6A0-37C8-DCA8-4BCA-F1336CE67D3C}"/>
          </ac:spMkLst>
        </pc:spChg>
        <pc:picChg chg="add mod">
          <ac:chgData name="JASP CHIHUAHUA" userId="994ab1a7c456073d" providerId="LiveId" clId="{A4F76743-7F01-4AF0-A511-36F6F2A416D1}" dt="2024-01-19T20:05:49.333" v="2" actId="1076"/>
          <ac:picMkLst>
            <pc:docMk/>
            <pc:sldMk cId="2261172726" sldId="256"/>
            <ac:picMk id="4" creationId="{8C221086-1B24-1B15-436C-EB3BEC3D1735}"/>
          </ac:picMkLst>
        </pc:picChg>
        <pc:picChg chg="add mod">
          <ac:chgData name="JASP CHIHUAHUA" userId="994ab1a7c456073d" providerId="LiveId" clId="{A4F76743-7F01-4AF0-A511-36F6F2A416D1}" dt="2024-01-19T20:18:26.523" v="160" actId="1076"/>
          <ac:picMkLst>
            <pc:docMk/>
            <pc:sldMk cId="2261172726" sldId="256"/>
            <ac:picMk id="5" creationId="{BEB323F0-F1FF-EFFF-E19D-F5EE2555C1B5}"/>
          </ac:picMkLst>
        </pc:picChg>
      </pc:sldChg>
      <pc:sldChg chg="addSp modSp new mod">
        <pc:chgData name="JASP CHIHUAHUA" userId="994ab1a7c456073d" providerId="LiveId" clId="{A4F76743-7F01-4AF0-A511-36F6F2A416D1}" dt="2024-01-29T16:14:52.537" v="8166" actId="20577"/>
        <pc:sldMkLst>
          <pc:docMk/>
          <pc:sldMk cId="3538490401" sldId="257"/>
        </pc:sldMkLst>
        <pc:spChg chg="mod">
          <ac:chgData name="JASP CHIHUAHUA" userId="994ab1a7c456073d" providerId="LiveId" clId="{A4F76743-7F01-4AF0-A511-36F6F2A416D1}" dt="2024-01-19T20:47:24.138" v="238" actId="14100"/>
          <ac:spMkLst>
            <pc:docMk/>
            <pc:sldMk cId="3538490401" sldId="257"/>
            <ac:spMk id="2" creationId="{7594C2CB-89BB-3B4B-ADAB-246DB8DC84AC}"/>
          </ac:spMkLst>
        </pc:spChg>
        <pc:spChg chg="mod">
          <ac:chgData name="JASP CHIHUAHUA" userId="994ab1a7c456073d" providerId="LiveId" clId="{A4F76743-7F01-4AF0-A511-36F6F2A416D1}" dt="2024-01-29T16:14:52.537" v="8166" actId="20577"/>
          <ac:spMkLst>
            <pc:docMk/>
            <pc:sldMk cId="3538490401" sldId="257"/>
            <ac:spMk id="3" creationId="{F9D878AE-AD2A-7782-CFC4-B45DBC6574D1}"/>
          </ac:spMkLst>
        </pc:spChg>
        <pc:picChg chg="add mod modCrop">
          <ac:chgData name="JASP CHIHUAHUA" userId="994ab1a7c456073d" providerId="LiveId" clId="{A4F76743-7F01-4AF0-A511-36F6F2A416D1}" dt="2024-01-19T20:47:25.977" v="239" actId="1076"/>
          <ac:picMkLst>
            <pc:docMk/>
            <pc:sldMk cId="3538490401" sldId="257"/>
            <ac:picMk id="5" creationId="{69D80BBF-1964-7446-F130-FDB8CC30841B}"/>
          </ac:picMkLst>
        </pc:picChg>
        <pc:picChg chg="add mod">
          <ac:chgData name="JASP CHIHUAHUA" userId="994ab1a7c456073d" providerId="LiveId" clId="{A4F76743-7F01-4AF0-A511-36F6F2A416D1}" dt="2024-01-19T20:46:49.183" v="229" actId="1076"/>
          <ac:picMkLst>
            <pc:docMk/>
            <pc:sldMk cId="3538490401" sldId="257"/>
            <ac:picMk id="6" creationId="{E425FE5E-3FEC-A1C5-BE52-4D1403A30652}"/>
          </ac:picMkLst>
        </pc:picChg>
        <pc:picChg chg="add mod">
          <ac:chgData name="JASP CHIHUAHUA" userId="994ab1a7c456073d" providerId="LiveId" clId="{A4F76743-7F01-4AF0-A511-36F6F2A416D1}" dt="2024-01-19T20:47:07.479" v="232" actId="1076"/>
          <ac:picMkLst>
            <pc:docMk/>
            <pc:sldMk cId="3538490401" sldId="257"/>
            <ac:picMk id="7" creationId="{3246D472-D13C-1F30-EB3F-B9BC1F4E17D8}"/>
          </ac:picMkLst>
        </pc:picChg>
      </pc:sldChg>
      <pc:sldChg chg="addSp delSp modSp new mod modAnim">
        <pc:chgData name="JASP CHIHUAHUA" userId="994ab1a7c456073d" providerId="LiveId" clId="{A4F76743-7F01-4AF0-A511-36F6F2A416D1}" dt="2024-01-22T19:58:41.992" v="7841" actId="1076"/>
        <pc:sldMkLst>
          <pc:docMk/>
          <pc:sldMk cId="2605898395" sldId="258"/>
        </pc:sldMkLst>
        <pc:spChg chg="del mod">
          <ac:chgData name="JASP CHIHUAHUA" userId="994ab1a7c456073d" providerId="LiveId" clId="{A4F76743-7F01-4AF0-A511-36F6F2A416D1}" dt="2024-01-22T19:57:55.481" v="7828" actId="478"/>
          <ac:spMkLst>
            <pc:docMk/>
            <pc:sldMk cId="2605898395" sldId="258"/>
            <ac:spMk id="2" creationId="{9D77A013-A41F-E1A8-F12B-AF20D2D380E4}"/>
          </ac:spMkLst>
        </pc:spChg>
        <pc:spChg chg="add del mod">
          <ac:chgData name="JASP CHIHUAHUA" userId="994ab1a7c456073d" providerId="LiveId" clId="{A4F76743-7F01-4AF0-A511-36F6F2A416D1}" dt="2024-01-22T19:58:07.445" v="7833" actId="1076"/>
          <ac:spMkLst>
            <pc:docMk/>
            <pc:sldMk cId="2605898395" sldId="258"/>
            <ac:spMk id="3" creationId="{8B926EF3-B836-C3FD-932A-9F61EB369CFA}"/>
          </ac:spMkLst>
        </pc:spChg>
        <pc:spChg chg="add del mod">
          <ac:chgData name="JASP CHIHUAHUA" userId="994ab1a7c456073d" providerId="LiveId" clId="{A4F76743-7F01-4AF0-A511-36F6F2A416D1}" dt="2024-01-22T19:57:58.616" v="7829" actId="478"/>
          <ac:spMkLst>
            <pc:docMk/>
            <pc:sldMk cId="2605898395" sldId="258"/>
            <ac:spMk id="7" creationId="{1724A2BE-7913-165F-234A-545399BDBE68}"/>
          </ac:spMkLst>
        </pc:spChg>
        <pc:spChg chg="add del">
          <ac:chgData name="JASP CHIHUAHUA" userId="994ab1a7c456073d" providerId="LiveId" clId="{A4F76743-7F01-4AF0-A511-36F6F2A416D1}" dt="2024-01-19T21:14:40.805" v="717" actId="22"/>
          <ac:spMkLst>
            <pc:docMk/>
            <pc:sldMk cId="2605898395" sldId="258"/>
            <ac:spMk id="13" creationId="{04686C81-2FC6-E888-71FD-755A8628F70F}"/>
          </ac:spMkLst>
        </pc:spChg>
        <pc:spChg chg="add mod">
          <ac:chgData name="JASP CHIHUAHUA" userId="994ab1a7c456073d" providerId="LiveId" clId="{A4F76743-7F01-4AF0-A511-36F6F2A416D1}" dt="2024-01-22T19:58:29.039" v="7835" actId="164"/>
          <ac:spMkLst>
            <pc:docMk/>
            <pc:sldMk cId="2605898395" sldId="258"/>
            <ac:spMk id="16" creationId="{7983C18A-0161-0EE0-4505-C170DAC788EF}"/>
          </ac:spMkLst>
        </pc:spChg>
        <pc:spChg chg="add mod">
          <ac:chgData name="JASP CHIHUAHUA" userId="994ab1a7c456073d" providerId="LiveId" clId="{A4F76743-7F01-4AF0-A511-36F6F2A416D1}" dt="2024-01-22T19:58:29.039" v="7835" actId="164"/>
          <ac:spMkLst>
            <pc:docMk/>
            <pc:sldMk cId="2605898395" sldId="258"/>
            <ac:spMk id="17" creationId="{162F8191-07AF-4659-CA12-549DC3364D9D}"/>
          </ac:spMkLst>
        </pc:spChg>
        <pc:grpChg chg="add mod">
          <ac:chgData name="JASP CHIHUAHUA" userId="994ab1a7c456073d" providerId="LiveId" clId="{A4F76743-7F01-4AF0-A511-36F6F2A416D1}" dt="2024-01-22T19:58:41.992" v="7841" actId="1076"/>
          <ac:grpSpMkLst>
            <pc:docMk/>
            <pc:sldMk cId="2605898395" sldId="258"/>
            <ac:grpSpMk id="8" creationId="{0C604A86-37C4-FD08-B463-1E556876A589}"/>
          </ac:grpSpMkLst>
        </pc:grpChg>
        <pc:picChg chg="add mod">
          <ac:chgData name="JASP CHIHUAHUA" userId="994ab1a7c456073d" providerId="LiveId" clId="{A4F76743-7F01-4AF0-A511-36F6F2A416D1}" dt="2024-01-19T20:47:58.299" v="241"/>
          <ac:picMkLst>
            <pc:docMk/>
            <pc:sldMk cId="2605898395" sldId="258"/>
            <ac:picMk id="4" creationId="{5FADBFDC-ADA3-89E4-1DCD-86F577F40DF4}"/>
          </ac:picMkLst>
        </pc:picChg>
        <pc:picChg chg="add mod">
          <ac:chgData name="JASP CHIHUAHUA" userId="994ab1a7c456073d" providerId="LiveId" clId="{A4F76743-7F01-4AF0-A511-36F6F2A416D1}" dt="2024-01-19T20:48:05.579" v="242"/>
          <ac:picMkLst>
            <pc:docMk/>
            <pc:sldMk cId="2605898395" sldId="258"/>
            <ac:picMk id="5" creationId="{278BAA7A-EA19-83E2-6C89-0A3D8B1DFEC7}"/>
          </ac:picMkLst>
        </pc:picChg>
        <pc:picChg chg="add mod">
          <ac:chgData name="JASP CHIHUAHUA" userId="994ab1a7c456073d" providerId="LiveId" clId="{A4F76743-7F01-4AF0-A511-36F6F2A416D1}" dt="2024-01-19T21:10:15.843" v="411"/>
          <ac:picMkLst>
            <pc:docMk/>
            <pc:sldMk cId="2605898395" sldId="258"/>
            <ac:picMk id="7" creationId="{AE649182-F658-2201-8E83-24B880E9C067}"/>
          </ac:picMkLst>
        </pc:picChg>
        <pc:picChg chg="add mod">
          <ac:chgData name="JASP CHIHUAHUA" userId="994ab1a7c456073d" providerId="LiveId" clId="{A4F76743-7F01-4AF0-A511-36F6F2A416D1}" dt="2024-01-19T21:11:11.250" v="455"/>
          <ac:picMkLst>
            <pc:docMk/>
            <pc:sldMk cId="2605898395" sldId="258"/>
            <ac:picMk id="9" creationId="{97536212-DCFC-E4B3-2C77-B4FEFA8E1197}"/>
          </ac:picMkLst>
        </pc:picChg>
        <pc:picChg chg="add mod">
          <ac:chgData name="JASP CHIHUAHUA" userId="994ab1a7c456073d" providerId="LiveId" clId="{A4F76743-7F01-4AF0-A511-36F6F2A416D1}" dt="2024-01-19T21:11:25.303" v="460"/>
          <ac:picMkLst>
            <pc:docMk/>
            <pc:sldMk cId="2605898395" sldId="258"/>
            <ac:picMk id="11" creationId="{C082052B-9404-342A-8125-DA91A2346B77}"/>
          </ac:picMkLst>
        </pc:picChg>
        <pc:picChg chg="add mod modCrop">
          <ac:chgData name="JASP CHIHUAHUA" userId="994ab1a7c456073d" providerId="LiveId" clId="{A4F76743-7F01-4AF0-A511-36F6F2A416D1}" dt="2024-01-22T19:58:35.802" v="7838" actId="1076"/>
          <ac:picMkLst>
            <pc:docMk/>
            <pc:sldMk cId="2605898395" sldId="258"/>
            <ac:picMk id="15" creationId="{D90124E2-FB81-3254-11CD-27B5DEE55B75}"/>
          </ac:picMkLst>
        </pc:picChg>
      </pc:sldChg>
      <pc:sldChg chg="addSp modSp new del">
        <pc:chgData name="JASP CHIHUAHUA" userId="994ab1a7c456073d" providerId="LiveId" clId="{A4F76743-7F01-4AF0-A511-36F6F2A416D1}" dt="2024-01-19T20:59:59.125" v="321" actId="47"/>
        <pc:sldMkLst>
          <pc:docMk/>
          <pc:sldMk cId="11892123" sldId="259"/>
        </pc:sldMkLst>
        <pc:picChg chg="add mod">
          <ac:chgData name="JASP CHIHUAHUA" userId="994ab1a7c456073d" providerId="LiveId" clId="{A4F76743-7F01-4AF0-A511-36F6F2A416D1}" dt="2024-01-19T20:59:25.210" v="314"/>
          <ac:picMkLst>
            <pc:docMk/>
            <pc:sldMk cId="11892123" sldId="259"/>
            <ac:picMk id="4" creationId="{D2122295-CAD7-715E-6958-883A3C895EE4}"/>
          </ac:picMkLst>
        </pc:picChg>
        <pc:picChg chg="add mod">
          <ac:chgData name="JASP CHIHUAHUA" userId="994ab1a7c456073d" providerId="LiveId" clId="{A4F76743-7F01-4AF0-A511-36F6F2A416D1}" dt="2024-01-19T20:59:43.546" v="315"/>
          <ac:picMkLst>
            <pc:docMk/>
            <pc:sldMk cId="11892123" sldId="259"/>
            <ac:picMk id="5" creationId="{E5373952-5989-C067-FB5D-C298415664D4}"/>
          </ac:picMkLst>
        </pc:picChg>
      </pc:sldChg>
      <pc:sldChg chg="add del">
        <pc:chgData name="JASP CHIHUAHUA" userId="994ab1a7c456073d" providerId="LiveId" clId="{A4F76743-7F01-4AF0-A511-36F6F2A416D1}" dt="2024-01-19T20:48:35.680" v="298" actId="47"/>
        <pc:sldMkLst>
          <pc:docMk/>
          <pc:sldMk cId="3219710511" sldId="259"/>
        </pc:sldMkLst>
      </pc:sldChg>
      <pc:sldChg chg="new del">
        <pc:chgData name="JASP CHIHUAHUA" userId="994ab1a7c456073d" providerId="LiveId" clId="{A4F76743-7F01-4AF0-A511-36F6F2A416D1}" dt="2024-01-19T20:59:56.562" v="320" actId="47"/>
        <pc:sldMkLst>
          <pc:docMk/>
          <pc:sldMk cId="177713921" sldId="260"/>
        </pc:sldMkLst>
      </pc:sldChg>
      <pc:sldChg chg="add del">
        <pc:chgData name="JASP CHIHUAHUA" userId="994ab1a7c456073d" providerId="LiveId" clId="{A4F76743-7F01-4AF0-A511-36F6F2A416D1}" dt="2024-01-19T20:48:35.554" v="297" actId="47"/>
        <pc:sldMkLst>
          <pc:docMk/>
          <pc:sldMk cId="2904191423" sldId="260"/>
        </pc:sldMkLst>
      </pc:sldChg>
      <pc:sldChg chg="new del">
        <pc:chgData name="JASP CHIHUAHUA" userId="994ab1a7c456073d" providerId="LiveId" clId="{A4F76743-7F01-4AF0-A511-36F6F2A416D1}" dt="2024-01-19T20:59:48.820" v="317" actId="47"/>
        <pc:sldMkLst>
          <pc:docMk/>
          <pc:sldMk cId="4115963549" sldId="260"/>
        </pc:sldMkLst>
      </pc:sldChg>
      <pc:sldChg chg="addSp delSp modSp new mod ord">
        <pc:chgData name="JASP CHIHUAHUA" userId="994ab1a7c456073d" providerId="LiveId" clId="{A4F76743-7F01-4AF0-A511-36F6F2A416D1}" dt="2024-01-19T21:08:40.885" v="404" actId="207"/>
        <pc:sldMkLst>
          <pc:docMk/>
          <pc:sldMk cId="1714633392" sldId="261"/>
        </pc:sldMkLst>
        <pc:spChg chg="mod">
          <ac:chgData name="JASP CHIHUAHUA" userId="994ab1a7c456073d" providerId="LiveId" clId="{A4F76743-7F01-4AF0-A511-36F6F2A416D1}" dt="2024-01-19T21:08:40.885" v="404" actId="207"/>
          <ac:spMkLst>
            <pc:docMk/>
            <pc:sldMk cId="1714633392" sldId="261"/>
            <ac:spMk id="2" creationId="{FF6C1EA1-C89F-1BCC-0B36-DC49C1C47AE9}"/>
          </ac:spMkLst>
        </pc:spChg>
        <pc:spChg chg="del">
          <ac:chgData name="JASP CHIHUAHUA" userId="994ab1a7c456073d" providerId="LiveId" clId="{A4F76743-7F01-4AF0-A511-36F6F2A416D1}" dt="2024-01-19T21:05:58.571" v="401" actId="478"/>
          <ac:spMkLst>
            <pc:docMk/>
            <pc:sldMk cId="1714633392" sldId="261"/>
            <ac:spMk id="3" creationId="{72A22FA4-212E-32A0-8321-E52C273C87FA}"/>
          </ac:spMkLst>
        </pc:spChg>
        <pc:picChg chg="add mod">
          <ac:chgData name="JASP CHIHUAHUA" userId="994ab1a7c456073d" providerId="LiveId" clId="{A4F76743-7F01-4AF0-A511-36F6F2A416D1}" dt="2024-01-19T21:00:06.559" v="324"/>
          <ac:picMkLst>
            <pc:docMk/>
            <pc:sldMk cId="1714633392" sldId="261"/>
            <ac:picMk id="4" creationId="{08A0CF7A-867E-CF84-336C-E23625B80AAC}"/>
          </ac:picMkLst>
        </pc:picChg>
        <pc:picChg chg="add mod">
          <ac:chgData name="JASP CHIHUAHUA" userId="994ab1a7c456073d" providerId="LiveId" clId="{A4F76743-7F01-4AF0-A511-36F6F2A416D1}" dt="2024-01-19T21:00:13.115" v="325"/>
          <ac:picMkLst>
            <pc:docMk/>
            <pc:sldMk cId="1714633392" sldId="261"/>
            <ac:picMk id="5" creationId="{B87E23C0-649A-FB77-EC5F-DB33039A9219}"/>
          </ac:picMkLst>
        </pc:picChg>
      </pc:sldChg>
      <pc:sldChg chg="add del">
        <pc:chgData name="JASP CHIHUAHUA" userId="994ab1a7c456073d" providerId="LiveId" clId="{A4F76743-7F01-4AF0-A511-36F6F2A416D1}" dt="2024-01-19T20:48:35.429" v="296" actId="47"/>
        <pc:sldMkLst>
          <pc:docMk/>
          <pc:sldMk cId="3796770666" sldId="261"/>
        </pc:sldMkLst>
      </pc:sldChg>
      <pc:sldChg chg="add del">
        <pc:chgData name="JASP CHIHUAHUA" userId="994ab1a7c456073d" providerId="LiveId" clId="{A4F76743-7F01-4AF0-A511-36F6F2A416D1}" dt="2024-01-19T21:10:28.554" v="439" actId="47"/>
        <pc:sldMkLst>
          <pc:docMk/>
          <pc:sldMk cId="546068517" sldId="262"/>
        </pc:sldMkLst>
      </pc:sldChg>
      <pc:sldChg chg="add del">
        <pc:chgData name="JASP CHIHUAHUA" userId="994ab1a7c456073d" providerId="LiveId" clId="{A4F76743-7F01-4AF0-A511-36F6F2A416D1}" dt="2024-01-19T20:48:35.288" v="295" actId="47"/>
        <pc:sldMkLst>
          <pc:docMk/>
          <pc:sldMk cId="914108538" sldId="262"/>
        </pc:sldMkLst>
      </pc:sldChg>
      <pc:sldChg chg="addSp delSp modSp add mod">
        <pc:chgData name="JASP CHIHUAHUA" userId="994ab1a7c456073d" providerId="LiveId" clId="{A4F76743-7F01-4AF0-A511-36F6F2A416D1}" dt="2024-01-22T19:59:10.065" v="7848" actId="1076"/>
        <pc:sldMkLst>
          <pc:docMk/>
          <pc:sldMk cId="2408171197" sldId="262"/>
        </pc:sldMkLst>
        <pc:spChg chg="del mod">
          <ac:chgData name="JASP CHIHUAHUA" userId="994ab1a7c456073d" providerId="LiveId" clId="{A4F76743-7F01-4AF0-A511-36F6F2A416D1}" dt="2024-01-22T19:58:47.618" v="7842" actId="478"/>
          <ac:spMkLst>
            <pc:docMk/>
            <pc:sldMk cId="2408171197" sldId="262"/>
            <ac:spMk id="2" creationId="{9D77A013-A41F-E1A8-F12B-AF20D2D380E4}"/>
          </ac:spMkLst>
        </pc:spChg>
        <pc:spChg chg="del mod">
          <ac:chgData name="JASP CHIHUAHUA" userId="994ab1a7c456073d" providerId="LiveId" clId="{A4F76743-7F01-4AF0-A511-36F6F2A416D1}" dt="2024-01-19T21:32:23.154" v="806"/>
          <ac:spMkLst>
            <pc:docMk/>
            <pc:sldMk cId="2408171197" sldId="262"/>
            <ac:spMk id="3" creationId="{8B926EF3-B836-C3FD-932A-9F61EB369CFA}"/>
          </ac:spMkLst>
        </pc:spChg>
        <pc:spChg chg="add mod">
          <ac:chgData name="JASP CHIHUAHUA" userId="994ab1a7c456073d" providerId="LiveId" clId="{A4F76743-7F01-4AF0-A511-36F6F2A416D1}" dt="2024-01-22T19:59:05.939" v="7845" actId="1076"/>
          <ac:spMkLst>
            <pc:docMk/>
            <pc:sldMk cId="2408171197" sldId="262"/>
            <ac:spMk id="6" creationId="{83878715-E38F-06A5-EED7-B3E774B41C8F}"/>
          </ac:spMkLst>
        </pc:spChg>
        <pc:spChg chg="add del mod">
          <ac:chgData name="JASP CHIHUAHUA" userId="994ab1a7c456073d" providerId="LiveId" clId="{A4F76743-7F01-4AF0-A511-36F6F2A416D1}" dt="2024-01-22T19:58:58.236" v="7843" actId="478"/>
          <ac:spMkLst>
            <pc:docMk/>
            <pc:sldMk cId="2408171197" sldId="262"/>
            <ac:spMk id="7" creationId="{6BF3B137-087F-02CD-D24C-0C9F4F0487E7}"/>
          </ac:spMkLst>
        </pc:spChg>
        <pc:picChg chg="ord">
          <ac:chgData name="JASP CHIHUAHUA" userId="994ab1a7c456073d" providerId="LiveId" clId="{A4F76743-7F01-4AF0-A511-36F6F2A416D1}" dt="2024-01-19T21:32:34.161" v="811" actId="167"/>
          <ac:picMkLst>
            <pc:docMk/>
            <pc:sldMk cId="2408171197" sldId="262"/>
            <ac:picMk id="4" creationId="{5FADBFDC-ADA3-89E4-1DCD-86F577F40DF4}"/>
          </ac:picMkLst>
        </pc:picChg>
        <pc:picChg chg="add mod">
          <ac:chgData name="JASP CHIHUAHUA" userId="994ab1a7c456073d" providerId="LiveId" clId="{A4F76743-7F01-4AF0-A511-36F6F2A416D1}" dt="2024-01-22T19:59:10.065" v="7848" actId="1076"/>
          <ac:picMkLst>
            <pc:docMk/>
            <pc:sldMk cId="2408171197" sldId="262"/>
            <ac:picMk id="8" creationId="{CC3BA1BE-5AF5-11E8-4B91-547295B6E85E}"/>
          </ac:picMkLst>
        </pc:picChg>
      </pc:sldChg>
      <pc:sldChg chg="add del">
        <pc:chgData name="JASP CHIHUAHUA" userId="994ab1a7c456073d" providerId="LiveId" clId="{A4F76743-7F01-4AF0-A511-36F6F2A416D1}" dt="2024-01-19T21:31:46.010" v="777" actId="47"/>
        <pc:sldMkLst>
          <pc:docMk/>
          <pc:sldMk cId="1224443895" sldId="263"/>
        </pc:sldMkLst>
      </pc:sldChg>
      <pc:sldChg chg="add del">
        <pc:chgData name="JASP CHIHUAHUA" userId="994ab1a7c456073d" providerId="LiveId" clId="{A4F76743-7F01-4AF0-A511-36F6F2A416D1}" dt="2024-01-19T20:48:35.053" v="294" actId="47"/>
        <pc:sldMkLst>
          <pc:docMk/>
          <pc:sldMk cId="3460582979" sldId="263"/>
        </pc:sldMkLst>
      </pc:sldChg>
      <pc:sldChg chg="addSp delSp modSp add mod ord">
        <pc:chgData name="JASP CHIHUAHUA" userId="994ab1a7c456073d" providerId="LiveId" clId="{A4F76743-7F01-4AF0-A511-36F6F2A416D1}" dt="2024-01-22T20:00:13.753" v="7868" actId="1076"/>
        <pc:sldMkLst>
          <pc:docMk/>
          <pc:sldMk cId="3973555732" sldId="263"/>
        </pc:sldMkLst>
        <pc:spChg chg="del">
          <ac:chgData name="JASP CHIHUAHUA" userId="994ab1a7c456073d" providerId="LiveId" clId="{A4F76743-7F01-4AF0-A511-36F6F2A416D1}" dt="2024-01-22T19:59:55.852" v="7862" actId="478"/>
          <ac:spMkLst>
            <pc:docMk/>
            <pc:sldMk cId="3973555732" sldId="263"/>
            <ac:spMk id="2" creationId="{9D77A013-A41F-E1A8-F12B-AF20D2D380E4}"/>
          </ac:spMkLst>
        </pc:spChg>
        <pc:spChg chg="del mod">
          <ac:chgData name="JASP CHIHUAHUA" userId="994ab1a7c456073d" providerId="LiveId" clId="{A4F76743-7F01-4AF0-A511-36F6F2A416D1}" dt="2024-01-19T21:34:36.270" v="859"/>
          <ac:spMkLst>
            <pc:docMk/>
            <pc:sldMk cId="3973555732" sldId="263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0:13.753" v="7868" actId="1076"/>
          <ac:spMkLst>
            <pc:docMk/>
            <pc:sldMk cId="3973555732" sldId="263"/>
            <ac:spMk id="6" creationId="{83878715-E38F-06A5-EED7-B3E774B41C8F}"/>
          </ac:spMkLst>
        </pc:spChg>
        <pc:picChg chg="mod ord">
          <ac:chgData name="JASP CHIHUAHUA" userId="994ab1a7c456073d" providerId="LiveId" clId="{A4F76743-7F01-4AF0-A511-36F6F2A416D1}" dt="2024-01-19T21:33:02.971" v="821" actId="167"/>
          <ac:picMkLst>
            <pc:docMk/>
            <pc:sldMk cId="3973555732" sldId="263"/>
            <ac:picMk id="4" creationId="{5FADBFDC-ADA3-89E4-1DCD-86F577F40DF4}"/>
          </ac:picMkLst>
        </pc:picChg>
        <pc:picChg chg="ord">
          <ac:chgData name="JASP CHIHUAHUA" userId="994ab1a7c456073d" providerId="LiveId" clId="{A4F76743-7F01-4AF0-A511-36F6F2A416D1}" dt="2024-01-19T21:33:07.625" v="822" actId="167"/>
          <ac:picMkLst>
            <pc:docMk/>
            <pc:sldMk cId="3973555732" sldId="263"/>
            <ac:picMk id="5" creationId="{278BAA7A-EA19-83E2-6C89-0A3D8B1DFEC7}"/>
          </ac:picMkLst>
        </pc:picChg>
        <pc:picChg chg="add mod">
          <ac:chgData name="JASP CHIHUAHUA" userId="994ab1a7c456073d" providerId="LiveId" clId="{A4F76743-7F01-4AF0-A511-36F6F2A416D1}" dt="2024-01-22T20:00:10.701" v="7867" actId="1076"/>
          <ac:picMkLst>
            <pc:docMk/>
            <pc:sldMk cId="3973555732" sldId="263"/>
            <ac:picMk id="8" creationId="{4AD33066-B3D8-D576-B6D7-E6C563B464F2}"/>
          </ac:picMkLst>
        </pc:picChg>
      </pc:sldChg>
      <pc:sldChg chg="add del">
        <pc:chgData name="JASP CHIHUAHUA" userId="994ab1a7c456073d" providerId="LiveId" clId="{A4F76743-7F01-4AF0-A511-36F6F2A416D1}" dt="2024-01-19T21:10:28.404" v="438" actId="47"/>
        <pc:sldMkLst>
          <pc:docMk/>
          <pc:sldMk cId="4250558697" sldId="263"/>
        </pc:sldMkLst>
      </pc:sldChg>
      <pc:sldChg chg="add del">
        <pc:chgData name="JASP CHIHUAHUA" userId="994ab1a7c456073d" providerId="LiveId" clId="{A4F76743-7F01-4AF0-A511-36F6F2A416D1}" dt="2024-01-19T21:10:28.231" v="437" actId="47"/>
        <pc:sldMkLst>
          <pc:docMk/>
          <pc:sldMk cId="1048888649" sldId="264"/>
        </pc:sldMkLst>
      </pc:sldChg>
      <pc:sldChg chg="addSp delSp modSp add mod">
        <pc:chgData name="JASP CHIHUAHUA" userId="994ab1a7c456073d" providerId="LiveId" clId="{A4F76743-7F01-4AF0-A511-36F6F2A416D1}" dt="2024-01-22T20:01:35.781" v="7885" actId="1076"/>
        <pc:sldMkLst>
          <pc:docMk/>
          <pc:sldMk cId="1972167226" sldId="264"/>
        </pc:sldMkLst>
        <pc:spChg chg="del">
          <ac:chgData name="JASP CHIHUAHUA" userId="994ab1a7c456073d" providerId="LiveId" clId="{A4F76743-7F01-4AF0-A511-36F6F2A416D1}" dt="2024-01-22T20:01:15.808" v="7878" actId="478"/>
          <ac:spMkLst>
            <pc:docMk/>
            <pc:sldMk cId="1972167226" sldId="264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19T21:41:29.332" v="869"/>
          <ac:spMkLst>
            <pc:docMk/>
            <pc:sldMk cId="1972167226" sldId="264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1:30.667" v="7882" actId="14100"/>
          <ac:spMkLst>
            <pc:docMk/>
            <pc:sldMk cId="1972167226" sldId="264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1:35.781" v="7885" actId="1076"/>
          <ac:picMkLst>
            <pc:docMk/>
            <pc:sldMk cId="1972167226" sldId="264"/>
            <ac:picMk id="8" creationId="{5FB4FE8A-C53C-742B-FF86-222F4C0B6B12}"/>
          </ac:picMkLst>
        </pc:picChg>
      </pc:sldChg>
      <pc:sldChg chg="add del">
        <pc:chgData name="JASP CHIHUAHUA" userId="994ab1a7c456073d" providerId="LiveId" clId="{A4F76743-7F01-4AF0-A511-36F6F2A416D1}" dt="2024-01-19T21:31:47.502" v="778" actId="47"/>
        <pc:sldMkLst>
          <pc:docMk/>
          <pc:sldMk cId="2949252849" sldId="264"/>
        </pc:sldMkLst>
      </pc:sldChg>
      <pc:sldChg chg="add del">
        <pc:chgData name="JASP CHIHUAHUA" userId="994ab1a7c456073d" providerId="LiveId" clId="{A4F76743-7F01-4AF0-A511-36F6F2A416D1}" dt="2024-01-19T21:33:30.720" v="830" actId="47"/>
        <pc:sldMkLst>
          <pc:docMk/>
          <pc:sldMk cId="3646784322" sldId="264"/>
        </pc:sldMkLst>
      </pc:sldChg>
      <pc:sldChg chg="add del">
        <pc:chgData name="JASP CHIHUAHUA" userId="994ab1a7c456073d" providerId="LiveId" clId="{A4F76743-7F01-4AF0-A511-36F6F2A416D1}" dt="2024-01-19T20:48:35.006" v="293" actId="47"/>
        <pc:sldMkLst>
          <pc:docMk/>
          <pc:sldMk cId="4122414459" sldId="264"/>
        </pc:sldMkLst>
      </pc:sldChg>
      <pc:sldChg chg="add del">
        <pc:chgData name="JASP CHIHUAHUA" userId="994ab1a7c456073d" providerId="LiveId" clId="{A4F76743-7F01-4AF0-A511-36F6F2A416D1}" dt="2024-01-19T21:33:32.212" v="831" actId="47"/>
        <pc:sldMkLst>
          <pc:docMk/>
          <pc:sldMk cId="2137301385" sldId="265"/>
        </pc:sldMkLst>
      </pc:sldChg>
      <pc:sldChg chg="add del">
        <pc:chgData name="JASP CHIHUAHUA" userId="994ab1a7c456073d" providerId="LiveId" clId="{A4F76743-7F01-4AF0-A511-36F6F2A416D1}" dt="2024-01-19T21:31:48.571" v="779" actId="47"/>
        <pc:sldMkLst>
          <pc:docMk/>
          <pc:sldMk cId="2461784599" sldId="265"/>
        </pc:sldMkLst>
      </pc:sldChg>
      <pc:sldChg chg="add del">
        <pc:chgData name="JASP CHIHUAHUA" userId="994ab1a7c456073d" providerId="LiveId" clId="{A4F76743-7F01-4AF0-A511-36F6F2A416D1}" dt="2024-01-19T20:48:34.864" v="292" actId="47"/>
        <pc:sldMkLst>
          <pc:docMk/>
          <pc:sldMk cId="3286656163" sldId="265"/>
        </pc:sldMkLst>
      </pc:sldChg>
      <pc:sldChg chg="addSp delSp modSp add mod modAnim">
        <pc:chgData name="JASP CHIHUAHUA" userId="994ab1a7c456073d" providerId="LiveId" clId="{A4F76743-7F01-4AF0-A511-36F6F2A416D1}" dt="2024-01-22T20:02:04.625" v="7896" actId="1076"/>
        <pc:sldMkLst>
          <pc:docMk/>
          <pc:sldMk cId="4043650319" sldId="265"/>
        </pc:sldMkLst>
        <pc:spChg chg="del">
          <ac:chgData name="JASP CHIHUAHUA" userId="994ab1a7c456073d" providerId="LiveId" clId="{A4F76743-7F01-4AF0-A511-36F6F2A416D1}" dt="2024-01-22T20:01:45.537" v="7887" actId="478"/>
          <ac:spMkLst>
            <pc:docMk/>
            <pc:sldMk cId="4043650319" sldId="265"/>
            <ac:spMk id="2" creationId="{9D77A013-A41F-E1A8-F12B-AF20D2D380E4}"/>
          </ac:spMkLst>
        </pc:spChg>
        <pc:spChg chg="add mod">
          <ac:chgData name="JASP CHIHUAHUA" userId="994ab1a7c456073d" providerId="LiveId" clId="{A4F76743-7F01-4AF0-A511-36F6F2A416D1}" dt="2024-01-22T20:02:04.625" v="7896" actId="1076"/>
          <ac:spMkLst>
            <pc:docMk/>
            <pc:sldMk cId="4043650319" sldId="265"/>
            <ac:spMk id="3" creationId="{6DBDA5EA-0065-782D-BF7A-327CF71EA17B}"/>
          </ac:spMkLst>
        </pc:spChg>
        <pc:spChg chg="del">
          <ac:chgData name="JASP CHIHUAHUA" userId="994ab1a7c456073d" providerId="LiveId" clId="{A4F76743-7F01-4AF0-A511-36F6F2A416D1}" dt="2024-01-19T21:41:42.520" v="872"/>
          <ac:spMkLst>
            <pc:docMk/>
            <pc:sldMk cId="4043650319" sldId="265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1:49.605" v="7889" actId="1076"/>
          <ac:spMkLst>
            <pc:docMk/>
            <pc:sldMk cId="4043650319" sldId="265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1:58.079" v="7895" actId="1076"/>
          <ac:picMkLst>
            <pc:docMk/>
            <pc:sldMk cId="4043650319" sldId="265"/>
            <ac:picMk id="8" creationId="{BCB7890E-8C48-4BBB-119E-4A7EBAA6404A}"/>
          </ac:picMkLst>
        </pc:picChg>
      </pc:sldChg>
      <pc:sldChg chg="add del">
        <pc:chgData name="JASP CHIHUAHUA" userId="994ab1a7c456073d" providerId="LiveId" clId="{A4F76743-7F01-4AF0-A511-36F6F2A416D1}" dt="2024-01-19T21:10:28.090" v="436" actId="47"/>
        <pc:sldMkLst>
          <pc:docMk/>
          <pc:sldMk cId="4288373704" sldId="265"/>
        </pc:sldMkLst>
      </pc:sldChg>
      <pc:sldChg chg="add del">
        <pc:chgData name="JASP CHIHUAHUA" userId="994ab1a7c456073d" providerId="LiveId" clId="{A4F76743-7F01-4AF0-A511-36F6F2A416D1}" dt="2024-01-19T21:31:49.184" v="780" actId="47"/>
        <pc:sldMkLst>
          <pc:docMk/>
          <pc:sldMk cId="660521331" sldId="266"/>
        </pc:sldMkLst>
      </pc:sldChg>
      <pc:sldChg chg="add del">
        <pc:chgData name="JASP CHIHUAHUA" userId="994ab1a7c456073d" providerId="LiveId" clId="{A4F76743-7F01-4AF0-A511-36F6F2A416D1}" dt="2024-01-19T20:48:34.707" v="291" actId="47"/>
        <pc:sldMkLst>
          <pc:docMk/>
          <pc:sldMk cId="837194127" sldId="266"/>
        </pc:sldMkLst>
      </pc:sldChg>
      <pc:sldChg chg="add del">
        <pc:chgData name="JASP CHIHUAHUA" userId="994ab1a7c456073d" providerId="LiveId" clId="{A4F76743-7F01-4AF0-A511-36F6F2A416D1}" dt="2024-01-19T21:33:32.983" v="832" actId="47"/>
        <pc:sldMkLst>
          <pc:docMk/>
          <pc:sldMk cId="2273822818" sldId="266"/>
        </pc:sldMkLst>
      </pc:sldChg>
      <pc:sldChg chg="add del">
        <pc:chgData name="JASP CHIHUAHUA" userId="994ab1a7c456073d" providerId="LiveId" clId="{A4F76743-7F01-4AF0-A511-36F6F2A416D1}" dt="2024-01-19T21:10:27.902" v="435" actId="47"/>
        <pc:sldMkLst>
          <pc:docMk/>
          <pc:sldMk cId="2894919028" sldId="266"/>
        </pc:sldMkLst>
      </pc:sldChg>
      <pc:sldChg chg="addSp delSp modSp add mod">
        <pc:chgData name="JASP CHIHUAHUA" userId="994ab1a7c456073d" providerId="LiveId" clId="{A4F76743-7F01-4AF0-A511-36F6F2A416D1}" dt="2024-01-22T20:02:37.885" v="7902" actId="1076"/>
        <pc:sldMkLst>
          <pc:docMk/>
          <pc:sldMk cId="3869153193" sldId="266"/>
        </pc:sldMkLst>
        <pc:spChg chg="del">
          <ac:chgData name="JASP CHIHUAHUA" userId="994ab1a7c456073d" providerId="LiveId" clId="{A4F76743-7F01-4AF0-A511-36F6F2A416D1}" dt="2024-01-22T20:02:11.740" v="7897" actId="478"/>
          <ac:spMkLst>
            <pc:docMk/>
            <pc:sldMk cId="3869153193" sldId="266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19T21:41:52.088" v="875"/>
          <ac:spMkLst>
            <pc:docMk/>
            <pc:sldMk cId="3869153193" sldId="266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2:21.915" v="7899" actId="1076"/>
          <ac:spMkLst>
            <pc:docMk/>
            <pc:sldMk cId="3869153193" sldId="266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2:37.885" v="7902" actId="1076"/>
          <ac:picMkLst>
            <pc:docMk/>
            <pc:sldMk cId="3869153193" sldId="266"/>
            <ac:picMk id="8" creationId="{F8C1DBE1-2198-F888-508C-2C0082EE0FE8}"/>
          </ac:picMkLst>
        </pc:picChg>
      </pc:sldChg>
      <pc:sldChg chg="addSp delSp modSp add mod ord modAnim">
        <pc:chgData name="JASP CHIHUAHUA" userId="994ab1a7c456073d" providerId="LiveId" clId="{A4F76743-7F01-4AF0-A511-36F6F2A416D1}" dt="2024-01-22T20:01:11.486" v="7877" actId="1076"/>
        <pc:sldMkLst>
          <pc:docMk/>
          <pc:sldMk cId="844907822" sldId="267"/>
        </pc:sldMkLst>
        <pc:spChg chg="del">
          <ac:chgData name="JASP CHIHUAHUA" userId="994ab1a7c456073d" providerId="LiveId" clId="{A4F76743-7F01-4AF0-A511-36F6F2A416D1}" dt="2024-01-22T20:01:01.072" v="7872" actId="478"/>
          <ac:spMkLst>
            <pc:docMk/>
            <pc:sldMk cId="844907822" sldId="267"/>
            <ac:spMk id="2" creationId="{9D77A013-A41F-E1A8-F12B-AF20D2D380E4}"/>
          </ac:spMkLst>
        </pc:spChg>
        <pc:spChg chg="add mod">
          <ac:chgData name="JASP CHIHUAHUA" userId="994ab1a7c456073d" providerId="LiveId" clId="{A4F76743-7F01-4AF0-A511-36F6F2A416D1}" dt="2024-01-22T20:01:11.486" v="7877" actId="1076"/>
          <ac:spMkLst>
            <pc:docMk/>
            <pc:sldMk cId="844907822" sldId="267"/>
            <ac:spMk id="3" creationId="{20842DBC-4618-0653-2E44-0E64AFF400DF}"/>
          </ac:spMkLst>
        </pc:spChg>
        <pc:spChg chg="del">
          <ac:chgData name="JASP CHIHUAHUA" userId="994ab1a7c456073d" providerId="LiveId" clId="{A4F76743-7F01-4AF0-A511-36F6F2A416D1}" dt="2024-01-19T21:34:58.623" v="862"/>
          <ac:spMkLst>
            <pc:docMk/>
            <pc:sldMk cId="844907822" sldId="267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0:59.430" v="7871" actId="1076"/>
          <ac:spMkLst>
            <pc:docMk/>
            <pc:sldMk cId="844907822" sldId="267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1:09.078" v="7876" actId="14100"/>
          <ac:picMkLst>
            <pc:docMk/>
            <pc:sldMk cId="844907822" sldId="267"/>
            <ac:picMk id="8" creationId="{D60BBE1B-B979-06F6-1D57-3A1FE9C1793B}"/>
          </ac:picMkLst>
        </pc:picChg>
      </pc:sldChg>
      <pc:sldChg chg="add del">
        <pc:chgData name="JASP CHIHUAHUA" userId="994ab1a7c456073d" providerId="LiveId" clId="{A4F76743-7F01-4AF0-A511-36F6F2A416D1}" dt="2024-01-19T20:48:31.522" v="290"/>
        <pc:sldMkLst>
          <pc:docMk/>
          <pc:sldMk cId="956678738" sldId="267"/>
        </pc:sldMkLst>
      </pc:sldChg>
      <pc:sldChg chg="add del">
        <pc:chgData name="JASP CHIHUAHUA" userId="994ab1a7c456073d" providerId="LiveId" clId="{A4F76743-7F01-4AF0-A511-36F6F2A416D1}" dt="2024-01-19T21:33:33.643" v="833" actId="47"/>
        <pc:sldMkLst>
          <pc:docMk/>
          <pc:sldMk cId="1457210217" sldId="267"/>
        </pc:sldMkLst>
      </pc:sldChg>
      <pc:sldChg chg="add del">
        <pc:chgData name="JASP CHIHUAHUA" userId="994ab1a7c456073d" providerId="LiveId" clId="{A4F76743-7F01-4AF0-A511-36F6F2A416D1}" dt="2024-01-19T21:31:49.782" v="781" actId="47"/>
        <pc:sldMkLst>
          <pc:docMk/>
          <pc:sldMk cId="3725955243" sldId="267"/>
        </pc:sldMkLst>
      </pc:sldChg>
      <pc:sldChg chg="add del">
        <pc:chgData name="JASP CHIHUAHUA" userId="994ab1a7c456073d" providerId="LiveId" clId="{A4F76743-7F01-4AF0-A511-36F6F2A416D1}" dt="2024-01-19T21:10:27.729" v="434" actId="47"/>
        <pc:sldMkLst>
          <pc:docMk/>
          <pc:sldMk cId="4044753736" sldId="267"/>
        </pc:sldMkLst>
      </pc:sldChg>
      <pc:sldChg chg="add del">
        <pc:chgData name="JASP CHIHUAHUA" userId="994ab1a7c456073d" providerId="LiveId" clId="{A4F76743-7F01-4AF0-A511-36F6F2A416D1}" dt="2024-01-19T21:31:50.396" v="782" actId="47"/>
        <pc:sldMkLst>
          <pc:docMk/>
          <pc:sldMk cId="227832144" sldId="268"/>
        </pc:sldMkLst>
      </pc:sldChg>
      <pc:sldChg chg="addSp delSp modSp add del mod ord">
        <pc:chgData name="JASP CHIHUAHUA" userId="994ab1a7c456073d" providerId="LiveId" clId="{A4F76743-7F01-4AF0-A511-36F6F2A416D1}" dt="2024-01-22T17:05:48.352" v="1754" actId="47"/>
        <pc:sldMkLst>
          <pc:docMk/>
          <pc:sldMk cId="1159091033" sldId="268"/>
        </pc:sldMkLst>
        <pc:spChg chg="add del mod">
          <ac:chgData name="JASP CHIHUAHUA" userId="994ab1a7c456073d" providerId="LiveId" clId="{A4F76743-7F01-4AF0-A511-36F6F2A416D1}" dt="2024-01-22T17:03:36.014" v="1722" actId="478"/>
          <ac:spMkLst>
            <pc:docMk/>
            <pc:sldMk cId="1159091033" sldId="268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19T21:34:17.425" v="854"/>
          <ac:spMkLst>
            <pc:docMk/>
            <pc:sldMk cId="1159091033" sldId="268"/>
            <ac:spMk id="3" creationId="{8B926EF3-B836-C3FD-932A-9F61EB369CFA}"/>
          </ac:spMkLst>
        </pc:spChg>
        <pc:spChg chg="add mod">
          <ac:chgData name="JASP CHIHUAHUA" userId="994ab1a7c456073d" providerId="LiveId" clId="{A4F76743-7F01-4AF0-A511-36F6F2A416D1}" dt="2024-01-22T17:04:04.234" v="1729" actId="207"/>
          <ac:spMkLst>
            <pc:docMk/>
            <pc:sldMk cId="1159091033" sldId="268"/>
            <ac:spMk id="3" creationId="{C071B233-267B-7FBF-436A-D90CECBE0B35}"/>
          </ac:spMkLst>
        </pc:spChg>
        <pc:spChg chg="mod">
          <ac:chgData name="JASP CHIHUAHUA" userId="994ab1a7c456073d" providerId="LiveId" clId="{A4F76743-7F01-4AF0-A511-36F6F2A416D1}" dt="2024-01-22T17:05:35.170" v="1751" actId="20577"/>
          <ac:spMkLst>
            <pc:docMk/>
            <pc:sldMk cId="1159091033" sldId="268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17:04:31.631" v="1738" actId="1076"/>
          <ac:spMkLst>
            <pc:docMk/>
            <pc:sldMk cId="1159091033" sldId="268"/>
            <ac:spMk id="7" creationId="{9E3818B0-0AFF-7A33-67B8-454FA0DF3AE6}"/>
          </ac:spMkLst>
        </pc:spChg>
        <pc:picChg chg="add mod">
          <ac:chgData name="JASP CHIHUAHUA" userId="994ab1a7c456073d" providerId="LiveId" clId="{A4F76743-7F01-4AF0-A511-36F6F2A416D1}" dt="2024-01-22T17:04:28.508" v="1737" actId="1076"/>
          <ac:picMkLst>
            <pc:docMk/>
            <pc:sldMk cId="1159091033" sldId="268"/>
            <ac:picMk id="8" creationId="{DB65FBB0-992E-C955-6247-3C2F8574317A}"/>
          </ac:picMkLst>
        </pc:picChg>
      </pc:sldChg>
      <pc:sldChg chg="add del">
        <pc:chgData name="JASP CHIHUAHUA" userId="994ab1a7c456073d" providerId="LiveId" clId="{A4F76743-7F01-4AF0-A511-36F6F2A416D1}" dt="2024-01-19T21:10:27.573" v="433" actId="47"/>
        <pc:sldMkLst>
          <pc:docMk/>
          <pc:sldMk cId="1638564959" sldId="268"/>
        </pc:sldMkLst>
      </pc:sldChg>
      <pc:sldChg chg="add del">
        <pc:chgData name="JASP CHIHUAHUA" userId="994ab1a7c456073d" providerId="LiveId" clId="{A4F76743-7F01-4AF0-A511-36F6F2A416D1}" dt="2024-01-19T20:48:31.506" v="289"/>
        <pc:sldMkLst>
          <pc:docMk/>
          <pc:sldMk cId="2398195300" sldId="268"/>
        </pc:sldMkLst>
      </pc:sldChg>
      <pc:sldChg chg="add del">
        <pc:chgData name="JASP CHIHUAHUA" userId="994ab1a7c456073d" providerId="LiveId" clId="{A4F76743-7F01-4AF0-A511-36F6F2A416D1}" dt="2024-01-19T21:33:34.366" v="834" actId="47"/>
        <pc:sldMkLst>
          <pc:docMk/>
          <pc:sldMk cId="2782120407" sldId="268"/>
        </pc:sldMkLst>
      </pc:sldChg>
      <pc:sldChg chg="add del">
        <pc:chgData name="JASP CHIHUAHUA" userId="994ab1a7c456073d" providerId="LiveId" clId="{A4F76743-7F01-4AF0-A511-36F6F2A416D1}" dt="2024-01-19T21:33:35.011" v="835" actId="47"/>
        <pc:sldMkLst>
          <pc:docMk/>
          <pc:sldMk cId="179147335" sldId="269"/>
        </pc:sldMkLst>
      </pc:sldChg>
      <pc:sldChg chg="add del">
        <pc:chgData name="JASP CHIHUAHUA" userId="994ab1a7c456073d" providerId="LiveId" clId="{A4F76743-7F01-4AF0-A511-36F6F2A416D1}" dt="2024-01-19T21:10:27.400" v="432" actId="47"/>
        <pc:sldMkLst>
          <pc:docMk/>
          <pc:sldMk cId="1979667738" sldId="269"/>
        </pc:sldMkLst>
      </pc:sldChg>
      <pc:sldChg chg="add del">
        <pc:chgData name="JASP CHIHUAHUA" userId="994ab1a7c456073d" providerId="LiveId" clId="{A4F76743-7F01-4AF0-A511-36F6F2A416D1}" dt="2024-01-19T20:48:31.506" v="288"/>
        <pc:sldMkLst>
          <pc:docMk/>
          <pc:sldMk cId="2130234582" sldId="269"/>
        </pc:sldMkLst>
      </pc:sldChg>
      <pc:sldChg chg="addSp delSp modSp add mod">
        <pc:chgData name="JASP CHIHUAHUA" userId="994ab1a7c456073d" providerId="LiveId" clId="{A4F76743-7F01-4AF0-A511-36F6F2A416D1}" dt="2024-01-22T20:03:05.260" v="7914" actId="1076"/>
        <pc:sldMkLst>
          <pc:docMk/>
          <pc:sldMk cId="3951247201" sldId="269"/>
        </pc:sldMkLst>
        <pc:spChg chg="del">
          <ac:chgData name="JASP CHIHUAHUA" userId="994ab1a7c456073d" providerId="LiveId" clId="{A4F76743-7F01-4AF0-A511-36F6F2A416D1}" dt="2024-01-22T20:02:46.468" v="7903" actId="478"/>
          <ac:spMkLst>
            <pc:docMk/>
            <pc:sldMk cId="3951247201" sldId="269"/>
            <ac:spMk id="2" creationId="{9D77A013-A41F-E1A8-F12B-AF20D2D380E4}"/>
          </ac:spMkLst>
        </pc:spChg>
        <pc:spChg chg="add del">
          <ac:chgData name="JASP CHIHUAHUA" userId="994ab1a7c456073d" providerId="LiveId" clId="{A4F76743-7F01-4AF0-A511-36F6F2A416D1}" dt="2024-01-19T21:42:35.627" v="900"/>
          <ac:spMkLst>
            <pc:docMk/>
            <pc:sldMk cId="3951247201" sldId="269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2:57.050" v="7909" actId="1076"/>
          <ac:spMkLst>
            <pc:docMk/>
            <pc:sldMk cId="3951247201" sldId="269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19T21:42:08.881" v="882"/>
          <ac:picMkLst>
            <pc:docMk/>
            <pc:sldMk cId="3951247201" sldId="269"/>
            <ac:picMk id="8" creationId="{002F565A-0FA9-B704-502F-4A7453010E13}"/>
          </ac:picMkLst>
        </pc:picChg>
        <pc:picChg chg="add mod">
          <ac:chgData name="JASP CHIHUAHUA" userId="994ab1a7c456073d" providerId="LiveId" clId="{A4F76743-7F01-4AF0-A511-36F6F2A416D1}" dt="2024-01-22T20:03:05.260" v="7914" actId="1076"/>
          <ac:picMkLst>
            <pc:docMk/>
            <pc:sldMk cId="3951247201" sldId="269"/>
            <ac:picMk id="10" creationId="{B393F3DF-83BF-737A-4AB8-22124F199B28}"/>
          </ac:picMkLst>
        </pc:picChg>
      </pc:sldChg>
      <pc:sldChg chg="add del">
        <pc:chgData name="JASP CHIHUAHUA" userId="994ab1a7c456073d" providerId="LiveId" clId="{A4F76743-7F01-4AF0-A511-36F6F2A416D1}" dt="2024-01-19T21:31:51.025" v="783" actId="47"/>
        <pc:sldMkLst>
          <pc:docMk/>
          <pc:sldMk cId="4039500925" sldId="269"/>
        </pc:sldMkLst>
      </pc:sldChg>
      <pc:sldChg chg="add del">
        <pc:chgData name="JASP CHIHUAHUA" userId="994ab1a7c456073d" providerId="LiveId" clId="{A4F76743-7F01-4AF0-A511-36F6F2A416D1}" dt="2024-01-19T21:31:51.702" v="784" actId="47"/>
        <pc:sldMkLst>
          <pc:docMk/>
          <pc:sldMk cId="272264648" sldId="270"/>
        </pc:sldMkLst>
      </pc:sldChg>
      <pc:sldChg chg="add del">
        <pc:chgData name="JASP CHIHUAHUA" userId="994ab1a7c456073d" providerId="LiveId" clId="{A4F76743-7F01-4AF0-A511-36F6F2A416D1}" dt="2024-01-19T21:33:35.638" v="836" actId="47"/>
        <pc:sldMkLst>
          <pc:docMk/>
          <pc:sldMk cId="329438653" sldId="270"/>
        </pc:sldMkLst>
      </pc:sldChg>
      <pc:sldChg chg="add del">
        <pc:chgData name="JASP CHIHUAHUA" userId="994ab1a7c456073d" providerId="LiveId" clId="{A4F76743-7F01-4AF0-A511-36F6F2A416D1}" dt="2024-01-19T20:48:31.506" v="287"/>
        <pc:sldMkLst>
          <pc:docMk/>
          <pc:sldMk cId="989563070" sldId="270"/>
        </pc:sldMkLst>
      </pc:sldChg>
      <pc:sldChg chg="addSp delSp modSp add mod">
        <pc:chgData name="JASP CHIHUAHUA" userId="994ab1a7c456073d" providerId="LiveId" clId="{A4F76743-7F01-4AF0-A511-36F6F2A416D1}" dt="2024-01-22T20:03:20.247" v="7921" actId="1076"/>
        <pc:sldMkLst>
          <pc:docMk/>
          <pc:sldMk cId="1569807840" sldId="270"/>
        </pc:sldMkLst>
        <pc:spChg chg="del">
          <ac:chgData name="JASP CHIHUAHUA" userId="994ab1a7c456073d" providerId="LiveId" clId="{A4F76743-7F01-4AF0-A511-36F6F2A416D1}" dt="2024-01-22T20:03:08.998" v="7915" actId="478"/>
          <ac:spMkLst>
            <pc:docMk/>
            <pc:sldMk cId="1569807840" sldId="270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19T21:42:46.643" v="903"/>
          <ac:spMkLst>
            <pc:docMk/>
            <pc:sldMk cId="1569807840" sldId="270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3:16.493" v="7918" actId="1076"/>
          <ac:spMkLst>
            <pc:docMk/>
            <pc:sldMk cId="1569807840" sldId="270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3:20.247" v="7921" actId="1076"/>
          <ac:picMkLst>
            <pc:docMk/>
            <pc:sldMk cId="1569807840" sldId="270"/>
            <ac:picMk id="8" creationId="{2EB0934D-7E20-38EB-B64E-D66D189DC7DF}"/>
          </ac:picMkLst>
        </pc:picChg>
      </pc:sldChg>
      <pc:sldChg chg="add del">
        <pc:chgData name="JASP CHIHUAHUA" userId="994ab1a7c456073d" providerId="LiveId" clId="{A4F76743-7F01-4AF0-A511-36F6F2A416D1}" dt="2024-01-19T21:10:27.259" v="431" actId="47"/>
        <pc:sldMkLst>
          <pc:docMk/>
          <pc:sldMk cId="1580383206" sldId="270"/>
        </pc:sldMkLst>
      </pc:sldChg>
      <pc:sldChg chg="addSp delSp modSp add mod">
        <pc:chgData name="JASP CHIHUAHUA" userId="994ab1a7c456073d" providerId="LiveId" clId="{A4F76743-7F01-4AF0-A511-36F6F2A416D1}" dt="2024-01-22T20:03:43.810" v="7929" actId="1076"/>
        <pc:sldMkLst>
          <pc:docMk/>
          <pc:sldMk cId="2169903810" sldId="271"/>
        </pc:sldMkLst>
        <pc:spChg chg="del">
          <ac:chgData name="JASP CHIHUAHUA" userId="994ab1a7c456073d" providerId="LiveId" clId="{A4F76743-7F01-4AF0-A511-36F6F2A416D1}" dt="2024-01-22T20:03:27.070" v="7922" actId="478"/>
          <ac:spMkLst>
            <pc:docMk/>
            <pc:sldMk cId="2169903810" sldId="271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16:42.999" v="906"/>
          <ac:spMkLst>
            <pc:docMk/>
            <pc:sldMk cId="2169903810" sldId="271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3:37.294" v="7926" actId="1076"/>
          <ac:spMkLst>
            <pc:docMk/>
            <pc:sldMk cId="2169903810" sldId="271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3:43.810" v="7929" actId="1076"/>
          <ac:picMkLst>
            <pc:docMk/>
            <pc:sldMk cId="2169903810" sldId="271"/>
            <ac:picMk id="8" creationId="{B5BB54B7-E609-1E53-A503-16ACF5A7EDCF}"/>
          </ac:picMkLst>
        </pc:picChg>
      </pc:sldChg>
      <pc:sldChg chg="add del">
        <pc:chgData name="JASP CHIHUAHUA" userId="994ab1a7c456073d" providerId="LiveId" clId="{A4F76743-7F01-4AF0-A511-36F6F2A416D1}" dt="2024-01-19T20:48:31.506" v="286"/>
        <pc:sldMkLst>
          <pc:docMk/>
          <pc:sldMk cId="2844758318" sldId="271"/>
        </pc:sldMkLst>
      </pc:sldChg>
      <pc:sldChg chg="add del">
        <pc:chgData name="JASP CHIHUAHUA" userId="994ab1a7c456073d" providerId="LiveId" clId="{A4F76743-7F01-4AF0-A511-36F6F2A416D1}" dt="2024-01-19T21:31:52.506" v="785" actId="47"/>
        <pc:sldMkLst>
          <pc:docMk/>
          <pc:sldMk cId="3258715479" sldId="271"/>
        </pc:sldMkLst>
      </pc:sldChg>
      <pc:sldChg chg="add del">
        <pc:chgData name="JASP CHIHUAHUA" userId="994ab1a7c456073d" providerId="LiveId" clId="{A4F76743-7F01-4AF0-A511-36F6F2A416D1}" dt="2024-01-19T21:33:36.266" v="837" actId="47"/>
        <pc:sldMkLst>
          <pc:docMk/>
          <pc:sldMk cId="3457403654" sldId="271"/>
        </pc:sldMkLst>
      </pc:sldChg>
      <pc:sldChg chg="add del">
        <pc:chgData name="JASP CHIHUAHUA" userId="994ab1a7c456073d" providerId="LiveId" clId="{A4F76743-7F01-4AF0-A511-36F6F2A416D1}" dt="2024-01-19T21:10:27.071" v="430" actId="47"/>
        <pc:sldMkLst>
          <pc:docMk/>
          <pc:sldMk cId="3834668223" sldId="271"/>
        </pc:sldMkLst>
      </pc:sldChg>
      <pc:sldChg chg="addSp delSp modSp add del mod">
        <pc:chgData name="JASP CHIHUAHUA" userId="994ab1a7c456073d" providerId="LiveId" clId="{A4F76743-7F01-4AF0-A511-36F6F2A416D1}" dt="2024-01-22T17:47:25.008" v="3749" actId="47"/>
        <pc:sldMkLst>
          <pc:docMk/>
          <pc:sldMk cId="140396033" sldId="272"/>
        </pc:sldMkLst>
        <pc:spChg chg="del">
          <ac:chgData name="JASP CHIHUAHUA" userId="994ab1a7c456073d" providerId="LiveId" clId="{A4F76743-7F01-4AF0-A511-36F6F2A416D1}" dt="2024-01-22T16:16:56.501" v="909"/>
          <ac:spMkLst>
            <pc:docMk/>
            <pc:sldMk cId="140396033" sldId="272"/>
            <ac:spMk id="3" creationId="{8B926EF3-B836-C3FD-932A-9F61EB369CFA}"/>
          </ac:spMkLst>
        </pc:spChg>
        <pc:picChg chg="add mod">
          <ac:chgData name="JASP CHIHUAHUA" userId="994ab1a7c456073d" providerId="LiveId" clId="{A4F76743-7F01-4AF0-A511-36F6F2A416D1}" dt="2024-01-22T16:16:58.021" v="911" actId="962"/>
          <ac:picMkLst>
            <pc:docMk/>
            <pc:sldMk cId="140396033" sldId="272"/>
            <ac:picMk id="8" creationId="{742068D2-E1F1-F97D-DE93-F2FAE8CD7C04}"/>
          </ac:picMkLst>
        </pc:picChg>
      </pc:sldChg>
      <pc:sldChg chg="add del">
        <pc:chgData name="JASP CHIHUAHUA" userId="994ab1a7c456073d" providerId="LiveId" clId="{A4F76743-7F01-4AF0-A511-36F6F2A416D1}" dt="2024-01-19T21:31:53.561" v="786" actId="47"/>
        <pc:sldMkLst>
          <pc:docMk/>
          <pc:sldMk cId="418763325" sldId="272"/>
        </pc:sldMkLst>
      </pc:sldChg>
      <pc:sldChg chg="add del">
        <pc:chgData name="JASP CHIHUAHUA" userId="994ab1a7c456073d" providerId="LiveId" clId="{A4F76743-7F01-4AF0-A511-36F6F2A416D1}" dt="2024-01-19T21:33:36.862" v="838" actId="47"/>
        <pc:sldMkLst>
          <pc:docMk/>
          <pc:sldMk cId="1410342156" sldId="272"/>
        </pc:sldMkLst>
      </pc:sldChg>
      <pc:sldChg chg="add del">
        <pc:chgData name="JASP CHIHUAHUA" userId="994ab1a7c456073d" providerId="LiveId" clId="{A4F76743-7F01-4AF0-A511-36F6F2A416D1}" dt="2024-01-19T20:48:31.506" v="285"/>
        <pc:sldMkLst>
          <pc:docMk/>
          <pc:sldMk cId="2606618427" sldId="272"/>
        </pc:sldMkLst>
      </pc:sldChg>
      <pc:sldChg chg="add del">
        <pc:chgData name="JASP CHIHUAHUA" userId="994ab1a7c456073d" providerId="LiveId" clId="{A4F76743-7F01-4AF0-A511-36F6F2A416D1}" dt="2024-01-19T21:10:26.710" v="429" actId="47"/>
        <pc:sldMkLst>
          <pc:docMk/>
          <pc:sldMk cId="2656248881" sldId="272"/>
        </pc:sldMkLst>
      </pc:sldChg>
      <pc:sldChg chg="add del">
        <pc:chgData name="JASP CHIHUAHUA" userId="994ab1a7c456073d" providerId="LiveId" clId="{A4F76743-7F01-4AF0-A511-36F6F2A416D1}" dt="2024-01-19T21:10:26.569" v="428" actId="47"/>
        <pc:sldMkLst>
          <pc:docMk/>
          <pc:sldMk cId="593862561" sldId="273"/>
        </pc:sldMkLst>
      </pc:sldChg>
      <pc:sldChg chg="add del">
        <pc:chgData name="JASP CHIHUAHUA" userId="994ab1a7c456073d" providerId="LiveId" clId="{A4F76743-7F01-4AF0-A511-36F6F2A416D1}" dt="2024-01-19T20:48:31.499" v="284"/>
        <pc:sldMkLst>
          <pc:docMk/>
          <pc:sldMk cId="1157738145" sldId="273"/>
        </pc:sldMkLst>
      </pc:sldChg>
      <pc:sldChg chg="add del">
        <pc:chgData name="JASP CHIHUAHUA" userId="994ab1a7c456073d" providerId="LiveId" clId="{A4F76743-7F01-4AF0-A511-36F6F2A416D1}" dt="2024-01-19T21:33:37.618" v="839" actId="47"/>
        <pc:sldMkLst>
          <pc:docMk/>
          <pc:sldMk cId="3337818778" sldId="273"/>
        </pc:sldMkLst>
      </pc:sldChg>
      <pc:sldChg chg="addSp delSp modSp add mod">
        <pc:chgData name="JASP CHIHUAHUA" userId="994ab1a7c456073d" providerId="LiveId" clId="{A4F76743-7F01-4AF0-A511-36F6F2A416D1}" dt="2024-01-22T20:03:58.162" v="7936" actId="1076"/>
        <pc:sldMkLst>
          <pc:docMk/>
          <pc:sldMk cId="4055724432" sldId="273"/>
        </pc:sldMkLst>
        <pc:spChg chg="del">
          <ac:chgData name="JASP CHIHUAHUA" userId="994ab1a7c456073d" providerId="LiveId" clId="{A4F76743-7F01-4AF0-A511-36F6F2A416D1}" dt="2024-01-22T20:03:46.326" v="7930" actId="478"/>
          <ac:spMkLst>
            <pc:docMk/>
            <pc:sldMk cId="4055724432" sldId="273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17:08.223" v="912"/>
          <ac:spMkLst>
            <pc:docMk/>
            <pc:sldMk cId="4055724432" sldId="273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3:53.563" v="7933" actId="1076"/>
          <ac:spMkLst>
            <pc:docMk/>
            <pc:sldMk cId="4055724432" sldId="273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3:58.162" v="7936" actId="1076"/>
          <ac:picMkLst>
            <pc:docMk/>
            <pc:sldMk cId="4055724432" sldId="273"/>
            <ac:picMk id="8" creationId="{CCC818D4-9A5F-2C7C-FCD9-848323238E6E}"/>
          </ac:picMkLst>
        </pc:picChg>
      </pc:sldChg>
      <pc:sldChg chg="add del">
        <pc:chgData name="JASP CHIHUAHUA" userId="994ab1a7c456073d" providerId="LiveId" clId="{A4F76743-7F01-4AF0-A511-36F6F2A416D1}" dt="2024-01-19T20:48:31.499" v="283"/>
        <pc:sldMkLst>
          <pc:docMk/>
          <pc:sldMk cId="1101170527" sldId="274"/>
        </pc:sldMkLst>
      </pc:sldChg>
      <pc:sldChg chg="add del">
        <pc:chgData name="JASP CHIHUAHUA" userId="994ab1a7c456073d" providerId="LiveId" clId="{A4F76743-7F01-4AF0-A511-36F6F2A416D1}" dt="2024-01-19T21:10:26.427" v="427" actId="47"/>
        <pc:sldMkLst>
          <pc:docMk/>
          <pc:sldMk cId="1903249062" sldId="274"/>
        </pc:sldMkLst>
      </pc:sldChg>
      <pc:sldChg chg="add del">
        <pc:chgData name="JASP CHIHUAHUA" userId="994ab1a7c456073d" providerId="LiveId" clId="{A4F76743-7F01-4AF0-A511-36F6F2A416D1}" dt="2024-01-19T21:33:38.372" v="840" actId="47"/>
        <pc:sldMkLst>
          <pc:docMk/>
          <pc:sldMk cId="2915689026" sldId="274"/>
        </pc:sldMkLst>
      </pc:sldChg>
      <pc:sldChg chg="addSp delSp modSp add del mod">
        <pc:chgData name="JASP CHIHUAHUA" userId="994ab1a7c456073d" providerId="LiveId" clId="{A4F76743-7F01-4AF0-A511-36F6F2A416D1}" dt="2024-01-22T17:48:58.021" v="3788" actId="47"/>
        <pc:sldMkLst>
          <pc:docMk/>
          <pc:sldMk cId="3852055540" sldId="274"/>
        </pc:sldMkLst>
        <pc:spChg chg="del">
          <ac:chgData name="JASP CHIHUAHUA" userId="994ab1a7c456073d" providerId="LiveId" clId="{A4F76743-7F01-4AF0-A511-36F6F2A416D1}" dt="2024-01-22T16:20:28.678" v="915"/>
          <ac:spMkLst>
            <pc:docMk/>
            <pc:sldMk cId="3852055540" sldId="274"/>
            <ac:spMk id="3" creationId="{8B926EF3-B836-C3FD-932A-9F61EB369CFA}"/>
          </ac:spMkLst>
        </pc:spChg>
        <pc:picChg chg="add mod">
          <ac:chgData name="JASP CHIHUAHUA" userId="994ab1a7c456073d" providerId="LiveId" clId="{A4F76743-7F01-4AF0-A511-36F6F2A416D1}" dt="2024-01-22T16:20:31.568" v="916" actId="27614"/>
          <ac:picMkLst>
            <pc:docMk/>
            <pc:sldMk cId="3852055540" sldId="274"/>
            <ac:picMk id="8" creationId="{CAAC9D6C-D2DD-EAC4-3B5F-42593D3B606B}"/>
          </ac:picMkLst>
        </pc:picChg>
      </pc:sldChg>
      <pc:sldChg chg="addSp delSp modSp add mod">
        <pc:chgData name="JASP CHIHUAHUA" userId="994ab1a7c456073d" providerId="LiveId" clId="{A4F76743-7F01-4AF0-A511-36F6F2A416D1}" dt="2024-01-22T20:05:21.588" v="7954" actId="1076"/>
        <pc:sldMkLst>
          <pc:docMk/>
          <pc:sldMk cId="1151097229" sldId="275"/>
        </pc:sldMkLst>
        <pc:spChg chg="del">
          <ac:chgData name="JASP CHIHUAHUA" userId="994ab1a7c456073d" providerId="LiveId" clId="{A4F76743-7F01-4AF0-A511-36F6F2A416D1}" dt="2024-01-22T20:04:02.009" v="7937" actId="478"/>
          <ac:spMkLst>
            <pc:docMk/>
            <pc:sldMk cId="1151097229" sldId="275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0:36.912" v="917"/>
          <ac:spMkLst>
            <pc:docMk/>
            <pc:sldMk cId="1151097229" sldId="275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5:17.077" v="7952" actId="1076"/>
          <ac:spMkLst>
            <pc:docMk/>
            <pc:sldMk cId="1151097229" sldId="275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5:21.588" v="7954" actId="1076"/>
          <ac:picMkLst>
            <pc:docMk/>
            <pc:sldMk cId="1151097229" sldId="275"/>
            <ac:picMk id="8" creationId="{40723560-3EE8-098D-7F07-FF6074B19CF1}"/>
          </ac:picMkLst>
        </pc:picChg>
      </pc:sldChg>
      <pc:sldChg chg="add del">
        <pc:chgData name="JASP CHIHUAHUA" userId="994ab1a7c456073d" providerId="LiveId" clId="{A4F76743-7F01-4AF0-A511-36F6F2A416D1}" dt="2024-01-19T20:48:31.499" v="282"/>
        <pc:sldMkLst>
          <pc:docMk/>
          <pc:sldMk cId="2011660706" sldId="275"/>
        </pc:sldMkLst>
      </pc:sldChg>
      <pc:sldChg chg="add del">
        <pc:chgData name="JASP CHIHUAHUA" userId="994ab1a7c456073d" providerId="LiveId" clId="{A4F76743-7F01-4AF0-A511-36F6F2A416D1}" dt="2024-01-19T21:10:26.286" v="426" actId="47"/>
        <pc:sldMkLst>
          <pc:docMk/>
          <pc:sldMk cId="2352159573" sldId="275"/>
        </pc:sldMkLst>
      </pc:sldChg>
      <pc:sldChg chg="add del">
        <pc:chgData name="JASP CHIHUAHUA" userId="994ab1a7c456073d" providerId="LiveId" clId="{A4F76743-7F01-4AF0-A511-36F6F2A416D1}" dt="2024-01-19T21:33:39.078" v="841" actId="47"/>
        <pc:sldMkLst>
          <pc:docMk/>
          <pc:sldMk cId="3269581413" sldId="275"/>
        </pc:sldMkLst>
      </pc:sldChg>
      <pc:sldChg chg="add del">
        <pc:chgData name="JASP CHIHUAHUA" userId="994ab1a7c456073d" providerId="LiveId" clId="{A4F76743-7F01-4AF0-A511-36F6F2A416D1}" dt="2024-01-19T21:33:39.691" v="842" actId="47"/>
        <pc:sldMkLst>
          <pc:docMk/>
          <pc:sldMk cId="368762400" sldId="276"/>
        </pc:sldMkLst>
      </pc:sldChg>
      <pc:sldChg chg="add del">
        <pc:chgData name="JASP CHIHUAHUA" userId="994ab1a7c456073d" providerId="LiveId" clId="{A4F76743-7F01-4AF0-A511-36F6F2A416D1}" dt="2024-01-19T20:48:31.490" v="281"/>
        <pc:sldMkLst>
          <pc:docMk/>
          <pc:sldMk cId="1521216074" sldId="276"/>
        </pc:sldMkLst>
      </pc:sldChg>
      <pc:sldChg chg="addSp delSp modSp add del mod">
        <pc:chgData name="JASP CHIHUAHUA" userId="994ab1a7c456073d" providerId="LiveId" clId="{A4F76743-7F01-4AF0-A511-36F6F2A416D1}" dt="2024-01-22T17:51:16.077" v="3830" actId="47"/>
        <pc:sldMkLst>
          <pc:docMk/>
          <pc:sldMk cId="2623162147" sldId="276"/>
        </pc:sldMkLst>
        <pc:spChg chg="del">
          <ac:chgData name="JASP CHIHUAHUA" userId="994ab1a7c456073d" providerId="LiveId" clId="{A4F76743-7F01-4AF0-A511-36F6F2A416D1}" dt="2024-01-22T16:20:42.839" v="919"/>
          <ac:spMkLst>
            <pc:docMk/>
            <pc:sldMk cId="2623162147" sldId="276"/>
            <ac:spMk id="3" creationId="{8B926EF3-B836-C3FD-932A-9F61EB369CFA}"/>
          </ac:spMkLst>
        </pc:spChg>
        <pc:picChg chg="add mod">
          <ac:chgData name="JASP CHIHUAHUA" userId="994ab1a7c456073d" providerId="LiveId" clId="{A4F76743-7F01-4AF0-A511-36F6F2A416D1}" dt="2024-01-22T16:20:44.137" v="921" actId="962"/>
          <ac:picMkLst>
            <pc:docMk/>
            <pc:sldMk cId="2623162147" sldId="276"/>
            <ac:picMk id="8" creationId="{52A7A81F-5C6C-ADA6-347D-51C7AFB69EB4}"/>
          </ac:picMkLst>
        </pc:picChg>
      </pc:sldChg>
      <pc:sldChg chg="add del">
        <pc:chgData name="JASP CHIHUAHUA" userId="994ab1a7c456073d" providerId="LiveId" clId="{A4F76743-7F01-4AF0-A511-36F6F2A416D1}" dt="2024-01-19T21:33:40.320" v="843" actId="47"/>
        <pc:sldMkLst>
          <pc:docMk/>
          <pc:sldMk cId="256626995" sldId="277"/>
        </pc:sldMkLst>
      </pc:sldChg>
      <pc:sldChg chg="add del">
        <pc:chgData name="JASP CHIHUAHUA" userId="994ab1a7c456073d" providerId="LiveId" clId="{A4F76743-7F01-4AF0-A511-36F6F2A416D1}" dt="2024-01-19T20:48:31.490" v="280"/>
        <pc:sldMkLst>
          <pc:docMk/>
          <pc:sldMk cId="1394571139" sldId="277"/>
        </pc:sldMkLst>
      </pc:sldChg>
      <pc:sldChg chg="addSp delSp modSp add mod">
        <pc:chgData name="JASP CHIHUAHUA" userId="994ab1a7c456073d" providerId="LiveId" clId="{A4F76743-7F01-4AF0-A511-36F6F2A416D1}" dt="2024-01-22T20:05:34.891" v="7959" actId="1076"/>
        <pc:sldMkLst>
          <pc:docMk/>
          <pc:sldMk cId="1733929126" sldId="277"/>
        </pc:sldMkLst>
        <pc:spChg chg="del">
          <ac:chgData name="JASP CHIHUAHUA" userId="994ab1a7c456073d" providerId="LiveId" clId="{A4F76743-7F01-4AF0-A511-36F6F2A416D1}" dt="2024-01-22T20:04:05.225" v="7938" actId="478"/>
          <ac:spMkLst>
            <pc:docMk/>
            <pc:sldMk cId="1733929126" sldId="277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0:53.085" v="922"/>
          <ac:spMkLst>
            <pc:docMk/>
            <pc:sldMk cId="1733929126" sldId="277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5:28.936" v="7956" actId="1076"/>
          <ac:spMkLst>
            <pc:docMk/>
            <pc:sldMk cId="1733929126" sldId="277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5:34.891" v="7959" actId="1076"/>
          <ac:picMkLst>
            <pc:docMk/>
            <pc:sldMk cId="1733929126" sldId="277"/>
            <ac:picMk id="8" creationId="{ACB932F1-8A06-3854-C1CE-ACC2AF1140CA}"/>
          </ac:picMkLst>
        </pc:picChg>
      </pc:sldChg>
      <pc:sldChg chg="addSp delSp modSp add mod">
        <pc:chgData name="JASP CHIHUAHUA" userId="994ab1a7c456073d" providerId="LiveId" clId="{A4F76743-7F01-4AF0-A511-36F6F2A416D1}" dt="2024-01-22T20:05:51.139" v="7964" actId="1076"/>
        <pc:sldMkLst>
          <pc:docMk/>
          <pc:sldMk cId="2123620996" sldId="278"/>
        </pc:sldMkLst>
        <pc:spChg chg="del mod">
          <ac:chgData name="JASP CHIHUAHUA" userId="994ab1a7c456073d" providerId="LiveId" clId="{A4F76743-7F01-4AF0-A511-36F6F2A416D1}" dt="2024-01-22T20:04:08.587" v="7939" actId="478"/>
          <ac:spMkLst>
            <pc:docMk/>
            <pc:sldMk cId="2123620996" sldId="278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0:59.200" v="925"/>
          <ac:spMkLst>
            <pc:docMk/>
            <pc:sldMk cId="2123620996" sldId="278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5:46.698" v="7962" actId="1076"/>
          <ac:spMkLst>
            <pc:docMk/>
            <pc:sldMk cId="2123620996" sldId="278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5:51.139" v="7964" actId="1076"/>
          <ac:picMkLst>
            <pc:docMk/>
            <pc:sldMk cId="2123620996" sldId="278"/>
            <ac:picMk id="8" creationId="{6C52AD53-38DE-47C4-7A2C-FD58B7891B30}"/>
          </ac:picMkLst>
        </pc:picChg>
        <pc:picChg chg="add">
          <ac:chgData name="JASP CHIHUAHUA" userId="994ab1a7c456073d" providerId="LiveId" clId="{A4F76743-7F01-4AF0-A511-36F6F2A416D1}" dt="2024-01-22T18:13:50.240" v="4069"/>
          <ac:picMkLst>
            <pc:docMk/>
            <pc:sldMk cId="2123620996" sldId="278"/>
            <ac:picMk id="9" creationId="{2531842D-A0D5-50FC-C245-A9E3A515F596}"/>
          </ac:picMkLst>
        </pc:picChg>
      </pc:sldChg>
      <pc:sldChg chg="add del">
        <pc:chgData name="JASP CHIHUAHUA" userId="994ab1a7c456073d" providerId="LiveId" clId="{A4F76743-7F01-4AF0-A511-36F6F2A416D1}" dt="2024-01-19T21:33:40.932" v="844" actId="47"/>
        <pc:sldMkLst>
          <pc:docMk/>
          <pc:sldMk cId="3536252397" sldId="278"/>
        </pc:sldMkLst>
      </pc:sldChg>
      <pc:sldChg chg="add del">
        <pc:chgData name="JASP CHIHUAHUA" userId="994ab1a7c456073d" providerId="LiveId" clId="{A4F76743-7F01-4AF0-A511-36F6F2A416D1}" dt="2024-01-19T20:48:31.475" v="279"/>
        <pc:sldMkLst>
          <pc:docMk/>
          <pc:sldMk cId="3592987718" sldId="278"/>
        </pc:sldMkLst>
      </pc:sldChg>
      <pc:sldChg chg="add del">
        <pc:chgData name="JASP CHIHUAHUA" userId="994ab1a7c456073d" providerId="LiveId" clId="{A4F76743-7F01-4AF0-A511-36F6F2A416D1}" dt="2024-01-19T21:33:41.640" v="845" actId="47"/>
        <pc:sldMkLst>
          <pc:docMk/>
          <pc:sldMk cId="897309911" sldId="279"/>
        </pc:sldMkLst>
      </pc:sldChg>
      <pc:sldChg chg="addSp delSp modSp add mod">
        <pc:chgData name="JASP CHIHUAHUA" userId="994ab1a7c456073d" providerId="LiveId" clId="{A4F76743-7F01-4AF0-A511-36F6F2A416D1}" dt="2024-01-29T16:17:27.694" v="8170" actId="313"/>
        <pc:sldMkLst>
          <pc:docMk/>
          <pc:sldMk cId="2730383194" sldId="279"/>
        </pc:sldMkLst>
        <pc:spChg chg="del">
          <ac:chgData name="JASP CHIHUAHUA" userId="994ab1a7c456073d" providerId="LiveId" clId="{A4F76743-7F01-4AF0-A511-36F6F2A416D1}" dt="2024-01-22T20:04:15.687" v="7941" actId="478"/>
          <ac:spMkLst>
            <pc:docMk/>
            <pc:sldMk cId="2730383194" sldId="279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1:06.388" v="927"/>
          <ac:spMkLst>
            <pc:docMk/>
            <pc:sldMk cId="2730383194" sldId="279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9T16:17:27.694" v="8170" actId="313"/>
          <ac:spMkLst>
            <pc:docMk/>
            <pc:sldMk cId="2730383194" sldId="279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20:06:41.556" v="7980" actId="1076"/>
          <ac:spMkLst>
            <pc:docMk/>
            <pc:sldMk cId="2730383194" sldId="279"/>
            <ac:spMk id="9" creationId="{9F600399-9DB4-554F-62CC-631ADB52B316}"/>
          </ac:spMkLst>
        </pc:spChg>
        <pc:spChg chg="add mod">
          <ac:chgData name="JASP CHIHUAHUA" userId="994ab1a7c456073d" providerId="LiveId" clId="{A4F76743-7F01-4AF0-A511-36F6F2A416D1}" dt="2024-01-22T20:06:47.029" v="7982" actId="1076"/>
          <ac:spMkLst>
            <pc:docMk/>
            <pc:sldMk cId="2730383194" sldId="279"/>
            <ac:spMk id="10" creationId="{634851C8-D717-0439-11D9-31BCDEDC2714}"/>
          </ac:spMkLst>
        </pc:spChg>
        <pc:spChg chg="add del mod">
          <ac:chgData name="JASP CHIHUAHUA" userId="994ab1a7c456073d" providerId="LiveId" clId="{A4F76743-7F01-4AF0-A511-36F6F2A416D1}" dt="2024-01-22T20:06:29.311" v="7977" actId="478"/>
          <ac:spMkLst>
            <pc:docMk/>
            <pc:sldMk cId="2730383194" sldId="279"/>
            <ac:spMk id="11" creationId="{F78208EB-A771-A454-E341-83F57D2D4C67}"/>
          </ac:spMkLst>
        </pc:spChg>
        <pc:spChg chg="add del mod">
          <ac:chgData name="JASP CHIHUAHUA" userId="994ab1a7c456073d" providerId="LiveId" clId="{A4F76743-7F01-4AF0-A511-36F6F2A416D1}" dt="2024-01-22T20:06:49.404" v="7984"/>
          <ac:spMkLst>
            <pc:docMk/>
            <pc:sldMk cId="2730383194" sldId="279"/>
            <ac:spMk id="12" creationId="{F6332F3C-4980-D2D0-BB59-4E79C21939A3}"/>
          </ac:spMkLst>
        </pc:spChg>
        <pc:picChg chg="add mod">
          <ac:chgData name="JASP CHIHUAHUA" userId="994ab1a7c456073d" providerId="LiveId" clId="{A4F76743-7F01-4AF0-A511-36F6F2A416D1}" dt="2024-01-22T20:06:24.707" v="7975" actId="1076"/>
          <ac:picMkLst>
            <pc:docMk/>
            <pc:sldMk cId="2730383194" sldId="279"/>
            <ac:picMk id="8" creationId="{0315570D-C18A-C0D0-B16A-87995088A372}"/>
          </ac:picMkLst>
        </pc:picChg>
      </pc:sldChg>
      <pc:sldChg chg="add del">
        <pc:chgData name="JASP CHIHUAHUA" userId="994ab1a7c456073d" providerId="LiveId" clId="{A4F76743-7F01-4AF0-A511-36F6F2A416D1}" dt="2024-01-19T20:48:31.475" v="278"/>
        <pc:sldMkLst>
          <pc:docMk/>
          <pc:sldMk cId="2869539222" sldId="279"/>
        </pc:sldMkLst>
      </pc:sldChg>
      <pc:sldChg chg="addSp delSp modSp add mod">
        <pc:chgData name="JASP CHIHUAHUA" userId="994ab1a7c456073d" providerId="LiveId" clId="{A4F76743-7F01-4AF0-A511-36F6F2A416D1}" dt="2024-01-22T20:07:28.184" v="7993" actId="1076"/>
        <pc:sldMkLst>
          <pc:docMk/>
          <pc:sldMk cId="1229089849" sldId="280"/>
        </pc:sldMkLst>
        <pc:spChg chg="del">
          <ac:chgData name="JASP CHIHUAHUA" userId="994ab1a7c456073d" providerId="LiveId" clId="{A4F76743-7F01-4AF0-A511-36F6F2A416D1}" dt="2024-01-22T20:04:19.505" v="7942" actId="478"/>
          <ac:spMkLst>
            <pc:docMk/>
            <pc:sldMk cId="1229089849" sldId="280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1:18.123" v="930"/>
          <ac:spMkLst>
            <pc:docMk/>
            <pc:sldMk cId="1229089849" sldId="280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6:59.814" v="7986" actId="1076"/>
          <ac:spMkLst>
            <pc:docMk/>
            <pc:sldMk cId="1229089849" sldId="280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20:07:24.273" v="7992" actId="1076"/>
          <ac:spMkLst>
            <pc:docMk/>
            <pc:sldMk cId="1229089849" sldId="280"/>
            <ac:spMk id="9" creationId="{56844DD0-C42C-13B7-42D9-6B227DE38EC7}"/>
          </ac:spMkLst>
        </pc:spChg>
        <pc:spChg chg="add mod">
          <ac:chgData name="JASP CHIHUAHUA" userId="994ab1a7c456073d" providerId="LiveId" clId="{A4F76743-7F01-4AF0-A511-36F6F2A416D1}" dt="2024-01-22T20:07:28.184" v="7993" actId="1076"/>
          <ac:spMkLst>
            <pc:docMk/>
            <pc:sldMk cId="1229089849" sldId="280"/>
            <ac:spMk id="10" creationId="{CCB54685-C762-A573-A996-BA25050E9F4C}"/>
          </ac:spMkLst>
        </pc:spChg>
        <pc:picChg chg="add mod">
          <ac:chgData name="JASP CHIHUAHUA" userId="994ab1a7c456073d" providerId="LiveId" clId="{A4F76743-7F01-4AF0-A511-36F6F2A416D1}" dt="2024-01-22T20:07:19.233" v="7991" actId="14100"/>
          <ac:picMkLst>
            <pc:docMk/>
            <pc:sldMk cId="1229089849" sldId="280"/>
            <ac:picMk id="8" creationId="{D9BFD736-A553-D2DF-26EA-DD2342C2D9AA}"/>
          </ac:picMkLst>
        </pc:picChg>
      </pc:sldChg>
      <pc:sldChg chg="add del">
        <pc:chgData name="JASP CHIHUAHUA" userId="994ab1a7c456073d" providerId="LiveId" clId="{A4F76743-7F01-4AF0-A511-36F6F2A416D1}" dt="2024-01-19T21:33:42.346" v="846" actId="47"/>
        <pc:sldMkLst>
          <pc:docMk/>
          <pc:sldMk cId="1337951812" sldId="280"/>
        </pc:sldMkLst>
      </pc:sldChg>
      <pc:sldChg chg="add del">
        <pc:chgData name="JASP CHIHUAHUA" userId="994ab1a7c456073d" providerId="LiveId" clId="{A4F76743-7F01-4AF0-A511-36F6F2A416D1}" dt="2024-01-19T20:48:31.475" v="277"/>
        <pc:sldMkLst>
          <pc:docMk/>
          <pc:sldMk cId="3583082156" sldId="280"/>
        </pc:sldMkLst>
      </pc:sldChg>
      <pc:sldChg chg="add del">
        <pc:chgData name="JASP CHIHUAHUA" userId="994ab1a7c456073d" providerId="LiveId" clId="{A4F76743-7F01-4AF0-A511-36F6F2A416D1}" dt="2024-01-19T21:33:42.958" v="847" actId="47"/>
        <pc:sldMkLst>
          <pc:docMk/>
          <pc:sldMk cId="1206845110" sldId="281"/>
        </pc:sldMkLst>
      </pc:sldChg>
      <pc:sldChg chg="add del">
        <pc:chgData name="JASP CHIHUAHUA" userId="994ab1a7c456073d" providerId="LiveId" clId="{A4F76743-7F01-4AF0-A511-36F6F2A416D1}" dt="2024-01-19T20:48:31.475" v="276"/>
        <pc:sldMkLst>
          <pc:docMk/>
          <pc:sldMk cId="3006695946" sldId="281"/>
        </pc:sldMkLst>
      </pc:sldChg>
      <pc:sldChg chg="addSp delSp modSp add mod">
        <pc:chgData name="JASP CHIHUAHUA" userId="994ab1a7c456073d" providerId="LiveId" clId="{A4F76743-7F01-4AF0-A511-36F6F2A416D1}" dt="2024-01-22T19:03:24.584" v="5016" actId="1076"/>
        <pc:sldMkLst>
          <pc:docMk/>
          <pc:sldMk cId="3096101599" sldId="281"/>
        </pc:sldMkLst>
        <pc:spChg chg="del">
          <ac:chgData name="JASP CHIHUAHUA" userId="994ab1a7c456073d" providerId="LiveId" clId="{A4F76743-7F01-4AF0-A511-36F6F2A416D1}" dt="2024-01-22T19:01:48.843" v="4921" actId="478"/>
          <ac:spMkLst>
            <pc:docMk/>
            <pc:sldMk cId="3096101599" sldId="281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1:26.214" v="932"/>
          <ac:spMkLst>
            <pc:docMk/>
            <pc:sldMk cId="3096101599" sldId="281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19:03:08.640" v="4980" actId="1076"/>
          <ac:spMkLst>
            <pc:docMk/>
            <pc:sldMk cId="3096101599" sldId="281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19:03:24.584" v="5016" actId="1076"/>
          <ac:spMkLst>
            <pc:docMk/>
            <pc:sldMk cId="3096101599" sldId="281"/>
            <ac:spMk id="10" creationId="{C16DC8F4-7B1E-951A-FD3B-A3C1EE1D8D5E}"/>
          </ac:spMkLst>
        </pc:spChg>
        <pc:picChg chg="add mod modCrop">
          <ac:chgData name="JASP CHIHUAHUA" userId="994ab1a7c456073d" providerId="LiveId" clId="{A4F76743-7F01-4AF0-A511-36F6F2A416D1}" dt="2024-01-22T19:02:34.396" v="4932" actId="208"/>
          <ac:picMkLst>
            <pc:docMk/>
            <pc:sldMk cId="3096101599" sldId="281"/>
            <ac:picMk id="8" creationId="{0DA158FC-E3F9-9359-04BC-1D6CA05D636A}"/>
          </ac:picMkLst>
        </pc:picChg>
        <pc:picChg chg="add mod modCrop">
          <ac:chgData name="JASP CHIHUAHUA" userId="994ab1a7c456073d" providerId="LiveId" clId="{A4F76743-7F01-4AF0-A511-36F6F2A416D1}" dt="2024-01-22T19:02:32.693" v="4931" actId="208"/>
          <ac:picMkLst>
            <pc:docMk/>
            <pc:sldMk cId="3096101599" sldId="281"/>
            <ac:picMk id="9" creationId="{A555E6DA-DBFC-FD06-EFA9-CD458D3D7EAC}"/>
          </ac:picMkLst>
        </pc:picChg>
      </pc:sldChg>
      <pc:sldChg chg="addSp delSp modSp add del mod">
        <pc:chgData name="JASP CHIHUAHUA" userId="994ab1a7c456073d" providerId="LiveId" clId="{A4F76743-7F01-4AF0-A511-36F6F2A416D1}" dt="2024-01-22T19:03:30.920" v="5017" actId="47"/>
        <pc:sldMkLst>
          <pc:docMk/>
          <pc:sldMk cId="540677264" sldId="282"/>
        </pc:sldMkLst>
        <pc:spChg chg="del">
          <ac:chgData name="JASP CHIHUAHUA" userId="994ab1a7c456073d" providerId="LiveId" clId="{A4F76743-7F01-4AF0-A511-36F6F2A416D1}" dt="2024-01-22T16:21:33.102" v="934"/>
          <ac:spMkLst>
            <pc:docMk/>
            <pc:sldMk cId="540677264" sldId="282"/>
            <ac:spMk id="3" creationId="{8B926EF3-B836-C3FD-932A-9F61EB369CFA}"/>
          </ac:spMkLst>
        </pc:spChg>
        <pc:spChg chg="add mod">
          <ac:chgData name="JASP CHIHUAHUA" userId="994ab1a7c456073d" providerId="LiveId" clId="{A4F76743-7F01-4AF0-A511-36F6F2A416D1}" dt="2024-01-22T19:01:57.150" v="4923" actId="21"/>
          <ac:spMkLst>
            <pc:docMk/>
            <pc:sldMk cId="540677264" sldId="282"/>
            <ac:spMk id="10" creationId="{AAD157C8-ED2B-C067-38BD-9FCAB7CCB0E5}"/>
          </ac:spMkLst>
        </pc:spChg>
        <pc:picChg chg="add del mod">
          <ac:chgData name="JASP CHIHUAHUA" userId="994ab1a7c456073d" providerId="LiveId" clId="{A4F76743-7F01-4AF0-A511-36F6F2A416D1}" dt="2024-01-22T19:01:57.150" v="4923" actId="21"/>
          <ac:picMkLst>
            <pc:docMk/>
            <pc:sldMk cId="540677264" sldId="282"/>
            <ac:picMk id="8" creationId="{61727640-ED34-EC17-44A4-11194E6FCCE7}"/>
          </ac:picMkLst>
        </pc:picChg>
      </pc:sldChg>
      <pc:sldChg chg="add del">
        <pc:chgData name="JASP CHIHUAHUA" userId="994ab1a7c456073d" providerId="LiveId" clId="{A4F76743-7F01-4AF0-A511-36F6F2A416D1}" dt="2024-01-19T20:48:31.475" v="275"/>
        <pc:sldMkLst>
          <pc:docMk/>
          <pc:sldMk cId="3269442988" sldId="282"/>
        </pc:sldMkLst>
      </pc:sldChg>
      <pc:sldChg chg="addSp delSp modSp add mod">
        <pc:chgData name="JASP CHIHUAHUA" userId="994ab1a7c456073d" providerId="LiveId" clId="{A4F76743-7F01-4AF0-A511-36F6F2A416D1}" dt="2024-01-22T20:07:43.967" v="8000" actId="1076"/>
        <pc:sldMkLst>
          <pc:docMk/>
          <pc:sldMk cId="1099586600" sldId="283"/>
        </pc:sldMkLst>
        <pc:spChg chg="del">
          <ac:chgData name="JASP CHIHUAHUA" userId="994ab1a7c456073d" providerId="LiveId" clId="{A4F76743-7F01-4AF0-A511-36F6F2A416D1}" dt="2024-01-22T20:04:22.635" v="7943" actId="478"/>
          <ac:spMkLst>
            <pc:docMk/>
            <pc:sldMk cId="1099586600" sldId="283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1:39.217" v="936"/>
          <ac:spMkLst>
            <pc:docMk/>
            <pc:sldMk cId="1099586600" sldId="283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7:43.967" v="8000" actId="1076"/>
          <ac:spMkLst>
            <pc:docMk/>
            <pc:sldMk cId="1099586600" sldId="283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7:42.023" v="7999" actId="1076"/>
          <ac:picMkLst>
            <pc:docMk/>
            <pc:sldMk cId="1099586600" sldId="283"/>
            <ac:picMk id="8" creationId="{D7EFC7F8-74D2-7202-8EAC-2E4DD605D294}"/>
          </ac:picMkLst>
        </pc:picChg>
      </pc:sldChg>
      <pc:sldChg chg="add del">
        <pc:chgData name="JASP CHIHUAHUA" userId="994ab1a7c456073d" providerId="LiveId" clId="{A4F76743-7F01-4AF0-A511-36F6F2A416D1}" dt="2024-01-19T20:48:31.459" v="274"/>
        <pc:sldMkLst>
          <pc:docMk/>
          <pc:sldMk cId="1280249119" sldId="283"/>
        </pc:sldMkLst>
      </pc:sldChg>
      <pc:sldChg chg="addSp delSp modSp add mod modAnim">
        <pc:chgData name="JASP CHIHUAHUA" userId="994ab1a7c456073d" providerId="LiveId" clId="{A4F76743-7F01-4AF0-A511-36F6F2A416D1}" dt="2024-01-22T20:28:46.441" v="8070"/>
        <pc:sldMkLst>
          <pc:docMk/>
          <pc:sldMk cId="31660788" sldId="284"/>
        </pc:sldMkLst>
        <pc:spChg chg="del">
          <ac:chgData name="JASP CHIHUAHUA" userId="994ab1a7c456073d" providerId="LiveId" clId="{A4F76743-7F01-4AF0-A511-36F6F2A416D1}" dt="2024-01-22T20:04:25.129" v="7944" actId="478"/>
          <ac:spMkLst>
            <pc:docMk/>
            <pc:sldMk cId="31660788" sldId="284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1:45.350" v="939"/>
          <ac:spMkLst>
            <pc:docMk/>
            <pc:sldMk cId="31660788" sldId="284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7:52.831" v="8004" actId="1076"/>
          <ac:spMkLst>
            <pc:docMk/>
            <pc:sldMk cId="31660788" sldId="284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20:08:04.300" v="8008" actId="1076"/>
          <ac:spMkLst>
            <pc:docMk/>
            <pc:sldMk cId="31660788" sldId="284"/>
            <ac:spMk id="9" creationId="{90386252-2270-260B-C51B-0D88CC0A9677}"/>
          </ac:spMkLst>
        </pc:spChg>
        <pc:picChg chg="add mod">
          <ac:chgData name="JASP CHIHUAHUA" userId="994ab1a7c456073d" providerId="LiveId" clId="{A4F76743-7F01-4AF0-A511-36F6F2A416D1}" dt="2024-01-22T20:08:00.785" v="8007" actId="14100"/>
          <ac:picMkLst>
            <pc:docMk/>
            <pc:sldMk cId="31660788" sldId="284"/>
            <ac:picMk id="8" creationId="{95D95F72-0BB9-36A2-B482-83EE5BB43760}"/>
          </ac:picMkLst>
        </pc:picChg>
      </pc:sldChg>
      <pc:sldChg chg="add del">
        <pc:chgData name="JASP CHIHUAHUA" userId="994ab1a7c456073d" providerId="LiveId" clId="{A4F76743-7F01-4AF0-A511-36F6F2A416D1}" dt="2024-01-19T20:48:31.459" v="273"/>
        <pc:sldMkLst>
          <pc:docMk/>
          <pc:sldMk cId="3898257487" sldId="284"/>
        </pc:sldMkLst>
      </pc:sldChg>
      <pc:sldChg chg="add del">
        <pc:chgData name="JASP CHIHUAHUA" userId="994ab1a7c456073d" providerId="LiveId" clId="{A4F76743-7F01-4AF0-A511-36F6F2A416D1}" dt="2024-01-19T20:48:31.459" v="272"/>
        <pc:sldMkLst>
          <pc:docMk/>
          <pc:sldMk cId="389616961" sldId="285"/>
        </pc:sldMkLst>
      </pc:sldChg>
      <pc:sldChg chg="addSp delSp modSp add mod">
        <pc:chgData name="JASP CHIHUAHUA" userId="994ab1a7c456073d" providerId="LiveId" clId="{A4F76743-7F01-4AF0-A511-36F6F2A416D1}" dt="2024-01-22T20:08:19.711" v="8014" actId="1076"/>
        <pc:sldMkLst>
          <pc:docMk/>
          <pc:sldMk cId="1084932708" sldId="285"/>
        </pc:sldMkLst>
        <pc:spChg chg="del">
          <ac:chgData name="JASP CHIHUAHUA" userId="994ab1a7c456073d" providerId="LiveId" clId="{A4F76743-7F01-4AF0-A511-36F6F2A416D1}" dt="2024-01-22T20:04:26.991" v="7945" actId="478"/>
          <ac:spMkLst>
            <pc:docMk/>
            <pc:sldMk cId="1084932708" sldId="285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2:00.813" v="941"/>
          <ac:spMkLst>
            <pc:docMk/>
            <pc:sldMk cId="1084932708" sldId="285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8:14.584" v="8011" actId="14100"/>
          <ac:spMkLst>
            <pc:docMk/>
            <pc:sldMk cId="1084932708" sldId="285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08:19.711" v="8014" actId="1076"/>
          <ac:picMkLst>
            <pc:docMk/>
            <pc:sldMk cId="1084932708" sldId="285"/>
            <ac:picMk id="8" creationId="{9C88E824-2694-F51D-0920-42FBF3F6C2E4}"/>
          </ac:picMkLst>
        </pc:picChg>
      </pc:sldChg>
      <pc:sldChg chg="addSp delSp modSp add mod modAnim">
        <pc:chgData name="JASP CHIHUAHUA" userId="994ab1a7c456073d" providerId="LiveId" clId="{A4F76743-7F01-4AF0-A511-36F6F2A416D1}" dt="2024-01-22T20:28:37.974" v="8068"/>
        <pc:sldMkLst>
          <pc:docMk/>
          <pc:sldMk cId="1671809653" sldId="286"/>
        </pc:sldMkLst>
        <pc:spChg chg="del">
          <ac:chgData name="JASP CHIHUAHUA" userId="994ab1a7c456073d" providerId="LiveId" clId="{A4F76743-7F01-4AF0-A511-36F6F2A416D1}" dt="2024-01-22T19:22:24.807" v="5862" actId="478"/>
          <ac:spMkLst>
            <pc:docMk/>
            <pc:sldMk cId="1671809653" sldId="286"/>
            <ac:spMk id="2" creationId="{9D77A013-A41F-E1A8-F12B-AF20D2D380E4}"/>
          </ac:spMkLst>
        </pc:spChg>
        <pc:spChg chg="add del">
          <ac:chgData name="JASP CHIHUAHUA" userId="994ab1a7c456073d" providerId="LiveId" clId="{A4F76743-7F01-4AF0-A511-36F6F2A416D1}" dt="2024-01-22T16:22:37.892" v="966"/>
          <ac:spMkLst>
            <pc:docMk/>
            <pc:sldMk cId="1671809653" sldId="286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09:01.614" v="8027" actId="1076"/>
          <ac:spMkLst>
            <pc:docMk/>
            <pc:sldMk cId="1671809653" sldId="286"/>
            <ac:spMk id="6" creationId="{83878715-E38F-06A5-EED7-B3E774B41C8F}"/>
          </ac:spMkLst>
        </pc:spChg>
        <pc:spChg chg="add del mod">
          <ac:chgData name="JASP CHIHUAHUA" userId="994ab1a7c456073d" providerId="LiveId" clId="{A4F76743-7F01-4AF0-A511-36F6F2A416D1}" dt="2024-01-22T19:27:09.614" v="6122"/>
          <ac:spMkLst>
            <pc:docMk/>
            <pc:sldMk cId="1671809653" sldId="286"/>
            <ac:spMk id="11" creationId="{E8C6BDAB-908C-43CA-D80D-8DD4A745B650}"/>
          </ac:spMkLst>
        </pc:spChg>
        <pc:spChg chg="add mod">
          <ac:chgData name="JASP CHIHUAHUA" userId="994ab1a7c456073d" providerId="LiveId" clId="{A4F76743-7F01-4AF0-A511-36F6F2A416D1}" dt="2024-01-22T20:09:16.251" v="8031" actId="14100"/>
          <ac:spMkLst>
            <pc:docMk/>
            <pc:sldMk cId="1671809653" sldId="286"/>
            <ac:spMk id="12" creationId="{4D0F3F61-6582-32E7-9D54-3833D5F88D50}"/>
          </ac:spMkLst>
        </pc:spChg>
        <pc:spChg chg="add mod">
          <ac:chgData name="JASP CHIHUAHUA" userId="994ab1a7c456073d" providerId="LiveId" clId="{A4F76743-7F01-4AF0-A511-36F6F2A416D1}" dt="2024-01-22T20:09:21.667" v="8033" actId="14100"/>
          <ac:spMkLst>
            <pc:docMk/>
            <pc:sldMk cId="1671809653" sldId="286"/>
            <ac:spMk id="13" creationId="{D6304F7C-0C3C-CF0C-C50A-9744B21D7BD0}"/>
          </ac:spMkLst>
        </pc:spChg>
        <pc:spChg chg="add mod">
          <ac:chgData name="JASP CHIHUAHUA" userId="994ab1a7c456073d" providerId="LiveId" clId="{A4F76743-7F01-4AF0-A511-36F6F2A416D1}" dt="2024-01-22T20:09:23.604" v="8034" actId="1076"/>
          <ac:spMkLst>
            <pc:docMk/>
            <pc:sldMk cId="1671809653" sldId="286"/>
            <ac:spMk id="14" creationId="{6AB64992-CD47-E8D0-891B-81D132054EE9}"/>
          </ac:spMkLst>
        </pc:spChg>
        <pc:picChg chg="add mod">
          <ac:chgData name="JASP CHIHUAHUA" userId="994ab1a7c456073d" providerId="LiveId" clId="{A4F76743-7F01-4AF0-A511-36F6F2A416D1}" dt="2024-01-22T16:22:16.589" v="947"/>
          <ac:picMkLst>
            <pc:docMk/>
            <pc:sldMk cId="1671809653" sldId="286"/>
            <ac:picMk id="8" creationId="{B737726F-D77D-9238-91AC-B3CC162683E8}"/>
          </ac:picMkLst>
        </pc:picChg>
        <pc:picChg chg="add mod">
          <ac:chgData name="JASP CHIHUAHUA" userId="994ab1a7c456073d" providerId="LiveId" clId="{A4F76743-7F01-4AF0-A511-36F6F2A416D1}" dt="2024-01-22T20:09:04.161" v="8028" actId="14100"/>
          <ac:picMkLst>
            <pc:docMk/>
            <pc:sldMk cId="1671809653" sldId="286"/>
            <ac:picMk id="10" creationId="{FAFE2C6D-AFE0-0D58-ED91-55D82DC70671}"/>
          </ac:picMkLst>
        </pc:picChg>
      </pc:sldChg>
      <pc:sldChg chg="add del">
        <pc:chgData name="JASP CHIHUAHUA" userId="994ab1a7c456073d" providerId="LiveId" clId="{A4F76743-7F01-4AF0-A511-36F6F2A416D1}" dt="2024-01-19T20:48:31.459" v="271"/>
        <pc:sldMkLst>
          <pc:docMk/>
          <pc:sldMk cId="3576251369" sldId="286"/>
        </pc:sldMkLst>
      </pc:sldChg>
      <pc:sldChg chg="addSp delSp modSp add mod">
        <pc:chgData name="JASP CHIHUAHUA" userId="994ab1a7c456073d" providerId="LiveId" clId="{A4F76743-7F01-4AF0-A511-36F6F2A416D1}" dt="2024-01-22T20:11:12.431" v="8042" actId="1076"/>
        <pc:sldMkLst>
          <pc:docMk/>
          <pc:sldMk cId="2278406307" sldId="287"/>
        </pc:sldMkLst>
        <pc:spChg chg="del">
          <ac:chgData name="JASP CHIHUAHUA" userId="994ab1a7c456073d" providerId="LiveId" clId="{A4F76743-7F01-4AF0-A511-36F6F2A416D1}" dt="2024-01-22T19:27:18.729" v="6123" actId="478"/>
          <ac:spMkLst>
            <pc:docMk/>
            <pc:sldMk cId="2278406307" sldId="287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2:45.671" v="969"/>
          <ac:spMkLst>
            <pc:docMk/>
            <pc:sldMk cId="2278406307" sldId="287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11:12.431" v="8042" actId="1076"/>
          <ac:spMkLst>
            <pc:docMk/>
            <pc:sldMk cId="2278406307" sldId="287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11:10.032" v="8041" actId="1076"/>
          <ac:picMkLst>
            <pc:docMk/>
            <pc:sldMk cId="2278406307" sldId="287"/>
            <ac:picMk id="8" creationId="{97952639-84F9-B624-E1AF-520FC976215E}"/>
          </ac:picMkLst>
        </pc:picChg>
      </pc:sldChg>
      <pc:sldChg chg="addSp delSp modSp add mod">
        <pc:chgData name="JASP CHIHUAHUA" userId="994ab1a7c456073d" providerId="LiveId" clId="{A4F76743-7F01-4AF0-A511-36F6F2A416D1}" dt="2024-01-22T20:22:07.865" v="8047" actId="1076"/>
        <pc:sldMkLst>
          <pc:docMk/>
          <pc:sldMk cId="2936062425" sldId="288"/>
        </pc:sldMkLst>
        <pc:spChg chg="del">
          <ac:chgData name="JASP CHIHUAHUA" userId="994ab1a7c456073d" providerId="LiveId" clId="{A4F76743-7F01-4AF0-A511-36F6F2A416D1}" dt="2024-01-22T20:04:36.169" v="7947" actId="478"/>
          <ac:spMkLst>
            <pc:docMk/>
            <pc:sldMk cId="2936062425" sldId="288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2:53.900" v="972"/>
          <ac:spMkLst>
            <pc:docMk/>
            <pc:sldMk cId="2936062425" sldId="288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22:03.156" v="8044" actId="1076"/>
          <ac:spMkLst>
            <pc:docMk/>
            <pc:sldMk cId="2936062425" sldId="288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22:07.865" v="8047" actId="1076"/>
          <ac:picMkLst>
            <pc:docMk/>
            <pc:sldMk cId="2936062425" sldId="288"/>
            <ac:picMk id="8" creationId="{3315ADBC-82F3-0EFD-8748-0DBB612D6157}"/>
          </ac:picMkLst>
        </pc:picChg>
      </pc:sldChg>
      <pc:sldChg chg="addSp delSp modSp add mod modAnim">
        <pc:chgData name="JASP CHIHUAHUA" userId="994ab1a7c456073d" providerId="LiveId" clId="{A4F76743-7F01-4AF0-A511-36F6F2A416D1}" dt="2024-01-22T20:28:29.095" v="8066"/>
        <pc:sldMkLst>
          <pc:docMk/>
          <pc:sldMk cId="3800345868" sldId="289"/>
        </pc:sldMkLst>
        <pc:spChg chg="del">
          <ac:chgData name="JASP CHIHUAHUA" userId="994ab1a7c456073d" providerId="LiveId" clId="{A4F76743-7F01-4AF0-A511-36F6F2A416D1}" dt="2024-01-22T19:35:25.794" v="6669" actId="478"/>
          <ac:spMkLst>
            <pc:docMk/>
            <pc:sldMk cId="3800345868" sldId="289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3:06.227" v="975"/>
          <ac:spMkLst>
            <pc:docMk/>
            <pc:sldMk cId="3800345868" sldId="289"/>
            <ac:spMk id="3" creationId="{8B926EF3-B836-C3FD-932A-9F61EB369CFA}"/>
          </ac:spMkLst>
        </pc:spChg>
        <pc:spChg chg="del">
          <ac:chgData name="JASP CHIHUAHUA" userId="994ab1a7c456073d" providerId="LiveId" clId="{A4F76743-7F01-4AF0-A511-36F6F2A416D1}" dt="2024-01-22T19:35:27.123" v="6670" actId="478"/>
          <ac:spMkLst>
            <pc:docMk/>
            <pc:sldMk cId="3800345868" sldId="289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19:35:41.289" v="6678" actId="207"/>
          <ac:spMkLst>
            <pc:docMk/>
            <pc:sldMk cId="3800345868" sldId="289"/>
            <ac:spMk id="9" creationId="{1CC41540-E3B2-7653-EF1C-C411DF4C043E}"/>
          </ac:spMkLst>
        </pc:spChg>
        <pc:spChg chg="add mod">
          <ac:chgData name="JASP CHIHUAHUA" userId="994ab1a7c456073d" providerId="LiveId" clId="{A4F76743-7F01-4AF0-A511-36F6F2A416D1}" dt="2024-01-22T19:36:09.609" v="6684" actId="1582"/>
          <ac:spMkLst>
            <pc:docMk/>
            <pc:sldMk cId="3800345868" sldId="289"/>
            <ac:spMk id="10" creationId="{8495D474-29A6-E257-3409-5F740ADD3787}"/>
          </ac:spMkLst>
        </pc:spChg>
        <pc:picChg chg="add mod">
          <ac:chgData name="JASP CHIHUAHUA" userId="994ab1a7c456073d" providerId="LiveId" clId="{A4F76743-7F01-4AF0-A511-36F6F2A416D1}" dt="2024-01-22T19:35:30.172" v="6673" actId="1076"/>
          <ac:picMkLst>
            <pc:docMk/>
            <pc:sldMk cId="3800345868" sldId="289"/>
            <ac:picMk id="8" creationId="{70CB3905-A283-0CD5-6AC2-551A6EA56D55}"/>
          </ac:picMkLst>
        </pc:picChg>
      </pc:sldChg>
      <pc:sldChg chg="addSp delSp modSp add mod">
        <pc:chgData name="JASP CHIHUAHUA" userId="994ab1a7c456073d" providerId="LiveId" clId="{A4F76743-7F01-4AF0-A511-36F6F2A416D1}" dt="2024-01-22T20:22:21.923" v="8055" actId="1076"/>
        <pc:sldMkLst>
          <pc:docMk/>
          <pc:sldMk cId="1278175238" sldId="290"/>
        </pc:sldMkLst>
        <pc:spChg chg="add del">
          <ac:chgData name="JASP CHIHUAHUA" userId="994ab1a7c456073d" providerId="LiveId" clId="{A4F76743-7F01-4AF0-A511-36F6F2A416D1}" dt="2024-01-22T20:04:40.624" v="7948" actId="478"/>
          <ac:spMkLst>
            <pc:docMk/>
            <pc:sldMk cId="1278175238" sldId="290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4:04.766" v="978"/>
          <ac:spMkLst>
            <pc:docMk/>
            <pc:sldMk cId="1278175238" sldId="290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22:17.748" v="8052" actId="1076"/>
          <ac:spMkLst>
            <pc:docMk/>
            <pc:sldMk cId="1278175238" sldId="290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20:22:21.923" v="8055" actId="1076"/>
          <ac:picMkLst>
            <pc:docMk/>
            <pc:sldMk cId="1278175238" sldId="290"/>
            <ac:picMk id="8" creationId="{DE10C466-D153-7418-7104-333E414657E1}"/>
          </ac:picMkLst>
        </pc:picChg>
      </pc:sldChg>
      <pc:sldChg chg="addSp delSp modSp add del mod">
        <pc:chgData name="JASP CHIHUAHUA" userId="994ab1a7c456073d" providerId="LiveId" clId="{A4F76743-7F01-4AF0-A511-36F6F2A416D1}" dt="2024-01-22T19:36:17.144" v="6685" actId="47"/>
        <pc:sldMkLst>
          <pc:docMk/>
          <pc:sldMk cId="1040248119" sldId="291"/>
        </pc:sldMkLst>
        <pc:spChg chg="del">
          <ac:chgData name="JASP CHIHUAHUA" userId="994ab1a7c456073d" providerId="LiveId" clId="{A4F76743-7F01-4AF0-A511-36F6F2A416D1}" dt="2024-01-22T16:24:12.718" v="981"/>
          <ac:spMkLst>
            <pc:docMk/>
            <pc:sldMk cId="1040248119" sldId="291"/>
            <ac:spMk id="3" creationId="{8B926EF3-B836-C3FD-932A-9F61EB369CFA}"/>
          </ac:spMkLst>
        </pc:spChg>
        <pc:picChg chg="add mod">
          <ac:chgData name="JASP CHIHUAHUA" userId="994ab1a7c456073d" providerId="LiveId" clId="{A4F76743-7F01-4AF0-A511-36F6F2A416D1}" dt="2024-01-22T16:24:13.203" v="983" actId="962"/>
          <ac:picMkLst>
            <pc:docMk/>
            <pc:sldMk cId="1040248119" sldId="291"/>
            <ac:picMk id="8" creationId="{20C4F64E-F18F-E059-64E7-53EFD98B9BB1}"/>
          </ac:picMkLst>
        </pc:picChg>
      </pc:sldChg>
      <pc:sldChg chg="addSp delSp modSp add mod">
        <pc:chgData name="JASP CHIHUAHUA" userId="994ab1a7c456073d" providerId="LiveId" clId="{A4F76743-7F01-4AF0-A511-36F6F2A416D1}" dt="2024-01-22T19:45:04.849" v="6919" actId="1076"/>
        <pc:sldMkLst>
          <pc:docMk/>
          <pc:sldMk cId="3263009539" sldId="292"/>
        </pc:sldMkLst>
        <pc:spChg chg="del">
          <ac:chgData name="JASP CHIHUAHUA" userId="994ab1a7c456073d" providerId="LiveId" clId="{A4F76743-7F01-4AF0-A511-36F6F2A416D1}" dt="2024-01-22T19:43:23.440" v="6904" actId="478"/>
          <ac:spMkLst>
            <pc:docMk/>
            <pc:sldMk cId="3263009539" sldId="292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4:23.327" v="984"/>
          <ac:spMkLst>
            <pc:docMk/>
            <pc:sldMk cId="3263009539" sldId="292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19:43:28.834" v="6907" actId="1076"/>
          <ac:spMkLst>
            <pc:docMk/>
            <pc:sldMk cId="3263009539" sldId="292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19:45:04.849" v="6919" actId="1076"/>
          <ac:spMkLst>
            <pc:docMk/>
            <pc:sldMk cId="3263009539" sldId="292"/>
            <ac:spMk id="9" creationId="{3AD56856-39F0-E939-73D0-7AE4B1F2A688}"/>
          </ac:spMkLst>
        </pc:spChg>
        <pc:picChg chg="add mod">
          <ac:chgData name="JASP CHIHUAHUA" userId="994ab1a7c456073d" providerId="LiveId" clId="{A4F76743-7F01-4AF0-A511-36F6F2A416D1}" dt="2024-01-22T19:43:30.006" v="6909" actId="1076"/>
          <ac:picMkLst>
            <pc:docMk/>
            <pc:sldMk cId="3263009539" sldId="292"/>
            <ac:picMk id="8" creationId="{4BFAD572-FECB-E93E-EC86-89D98F25D810}"/>
          </ac:picMkLst>
        </pc:picChg>
      </pc:sldChg>
      <pc:sldChg chg="addSp delSp modSp add mod">
        <pc:chgData name="JASP CHIHUAHUA" userId="994ab1a7c456073d" providerId="LiveId" clId="{A4F76743-7F01-4AF0-A511-36F6F2A416D1}" dt="2024-01-22T19:49:01.345" v="7012" actId="208"/>
        <pc:sldMkLst>
          <pc:docMk/>
          <pc:sldMk cId="3033749410" sldId="293"/>
        </pc:sldMkLst>
        <pc:spChg chg="del">
          <ac:chgData name="JASP CHIHUAHUA" userId="994ab1a7c456073d" providerId="LiveId" clId="{A4F76743-7F01-4AF0-A511-36F6F2A416D1}" dt="2024-01-22T19:45:10.759" v="6920" actId="478"/>
          <ac:spMkLst>
            <pc:docMk/>
            <pc:sldMk cId="3033749410" sldId="293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4:30.648" v="987"/>
          <ac:spMkLst>
            <pc:docMk/>
            <pc:sldMk cId="3033749410" sldId="293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19:48:57.016" v="7010" actId="1076"/>
          <ac:spMkLst>
            <pc:docMk/>
            <pc:sldMk cId="3033749410" sldId="293"/>
            <ac:spMk id="6" creationId="{83878715-E38F-06A5-EED7-B3E774B41C8F}"/>
          </ac:spMkLst>
        </pc:spChg>
        <pc:picChg chg="add mod">
          <ac:chgData name="JASP CHIHUAHUA" userId="994ab1a7c456073d" providerId="LiveId" clId="{A4F76743-7F01-4AF0-A511-36F6F2A416D1}" dt="2024-01-22T19:49:01.345" v="7012" actId="208"/>
          <ac:picMkLst>
            <pc:docMk/>
            <pc:sldMk cId="3033749410" sldId="293"/>
            <ac:picMk id="8" creationId="{A7CE97FF-8499-0184-B7AE-B16E53E9F98F}"/>
          </ac:picMkLst>
        </pc:picChg>
      </pc:sldChg>
      <pc:sldChg chg="addSp delSp modSp add mod">
        <pc:chgData name="JASP CHIHUAHUA" userId="994ab1a7c456073d" providerId="LiveId" clId="{A4F76743-7F01-4AF0-A511-36F6F2A416D1}" dt="2024-01-22T20:28:17.727" v="8065" actId="207"/>
        <pc:sldMkLst>
          <pc:docMk/>
          <pc:sldMk cId="3552801664" sldId="294"/>
        </pc:sldMkLst>
        <pc:spChg chg="del">
          <ac:chgData name="JASP CHIHUAHUA" userId="994ab1a7c456073d" providerId="LiveId" clId="{A4F76743-7F01-4AF0-A511-36F6F2A416D1}" dt="2024-01-22T19:50:38.547" v="7139" actId="478"/>
          <ac:spMkLst>
            <pc:docMk/>
            <pc:sldMk cId="3552801664" sldId="294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4:39.252" v="990"/>
          <ac:spMkLst>
            <pc:docMk/>
            <pc:sldMk cId="3552801664" sldId="294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19:50:36.797" v="7137" actId="1076"/>
          <ac:spMkLst>
            <pc:docMk/>
            <pc:sldMk cId="3552801664" sldId="294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20:28:17.727" v="8065" actId="207"/>
          <ac:spMkLst>
            <pc:docMk/>
            <pc:sldMk cId="3552801664" sldId="294"/>
            <ac:spMk id="9" creationId="{F62C7A53-22AD-D708-F600-17B5C38DBAA2}"/>
          </ac:spMkLst>
        </pc:spChg>
        <pc:picChg chg="add mod">
          <ac:chgData name="JASP CHIHUAHUA" userId="994ab1a7c456073d" providerId="LiveId" clId="{A4F76743-7F01-4AF0-A511-36F6F2A416D1}" dt="2024-01-22T19:50:49.504" v="7144" actId="1076"/>
          <ac:picMkLst>
            <pc:docMk/>
            <pc:sldMk cId="3552801664" sldId="294"/>
            <ac:picMk id="8" creationId="{A80FCFFF-71FA-F208-3529-C4858B366F0C}"/>
          </ac:picMkLst>
        </pc:picChg>
      </pc:sldChg>
      <pc:sldChg chg="addSp delSp modSp add mod">
        <pc:chgData name="JASP CHIHUAHUA" userId="994ab1a7c456073d" providerId="LiveId" clId="{A4F76743-7F01-4AF0-A511-36F6F2A416D1}" dt="2024-01-22T19:53:18.222" v="7350" actId="1076"/>
        <pc:sldMkLst>
          <pc:docMk/>
          <pc:sldMk cId="3690182504" sldId="295"/>
        </pc:sldMkLst>
        <pc:spChg chg="del">
          <ac:chgData name="JASP CHIHUAHUA" userId="994ab1a7c456073d" providerId="LiveId" clId="{A4F76743-7F01-4AF0-A511-36F6F2A416D1}" dt="2024-01-22T19:51:10.471" v="7147" actId="478"/>
          <ac:spMkLst>
            <pc:docMk/>
            <pc:sldMk cId="3690182504" sldId="295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4:50.204" v="993"/>
          <ac:spMkLst>
            <pc:docMk/>
            <pc:sldMk cId="3690182504" sldId="295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19:53:03.511" v="7342" actId="1076"/>
          <ac:spMkLst>
            <pc:docMk/>
            <pc:sldMk cId="3690182504" sldId="295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19:53:18.222" v="7350" actId="1076"/>
          <ac:spMkLst>
            <pc:docMk/>
            <pc:sldMk cId="3690182504" sldId="295"/>
            <ac:spMk id="9" creationId="{FA84FC27-DF37-0278-5365-0A3DDECE5420}"/>
          </ac:spMkLst>
        </pc:spChg>
        <pc:picChg chg="add mod">
          <ac:chgData name="JASP CHIHUAHUA" userId="994ab1a7c456073d" providerId="LiveId" clId="{A4F76743-7F01-4AF0-A511-36F6F2A416D1}" dt="2024-01-22T19:53:10.910" v="7347" actId="1076"/>
          <ac:picMkLst>
            <pc:docMk/>
            <pc:sldMk cId="3690182504" sldId="295"/>
            <ac:picMk id="8" creationId="{95A81A3A-A01C-2737-ACF3-C3FB27F1075A}"/>
          </ac:picMkLst>
        </pc:picChg>
      </pc:sldChg>
      <pc:sldChg chg="addSp delSp modSp add del mod">
        <pc:chgData name="JASP CHIHUAHUA" userId="994ab1a7c456073d" providerId="LiveId" clId="{A4F76743-7F01-4AF0-A511-36F6F2A416D1}" dt="2024-01-22T19:51:01.961" v="7145" actId="47"/>
        <pc:sldMkLst>
          <pc:docMk/>
          <pc:sldMk cId="3374605076" sldId="296"/>
        </pc:sldMkLst>
        <pc:spChg chg="del">
          <ac:chgData name="JASP CHIHUAHUA" userId="994ab1a7c456073d" providerId="LiveId" clId="{A4F76743-7F01-4AF0-A511-36F6F2A416D1}" dt="2024-01-22T16:24:56.854" v="996"/>
          <ac:spMkLst>
            <pc:docMk/>
            <pc:sldMk cId="3374605076" sldId="296"/>
            <ac:spMk id="3" creationId="{8B926EF3-B836-C3FD-932A-9F61EB369CFA}"/>
          </ac:spMkLst>
        </pc:spChg>
        <pc:picChg chg="add mod">
          <ac:chgData name="JASP CHIHUAHUA" userId="994ab1a7c456073d" providerId="LiveId" clId="{A4F76743-7F01-4AF0-A511-36F6F2A416D1}" dt="2024-01-22T16:24:57.321" v="998" actId="962"/>
          <ac:picMkLst>
            <pc:docMk/>
            <pc:sldMk cId="3374605076" sldId="296"/>
            <ac:picMk id="8" creationId="{D441A1CD-F098-BC3F-42D4-908C85101A9F}"/>
          </ac:picMkLst>
        </pc:picChg>
      </pc:sldChg>
      <pc:sldChg chg="addSp delSp modSp add mod">
        <pc:chgData name="JASP CHIHUAHUA" userId="994ab1a7c456073d" providerId="LiveId" clId="{A4F76743-7F01-4AF0-A511-36F6F2A416D1}" dt="2024-01-22T19:54:59.992" v="7529" actId="1076"/>
        <pc:sldMkLst>
          <pc:docMk/>
          <pc:sldMk cId="912331663" sldId="297"/>
        </pc:sldMkLst>
        <pc:spChg chg="del">
          <ac:chgData name="JASP CHIHUAHUA" userId="994ab1a7c456073d" providerId="LiveId" clId="{A4F76743-7F01-4AF0-A511-36F6F2A416D1}" dt="2024-01-22T19:53:25.511" v="7351" actId="478"/>
          <ac:spMkLst>
            <pc:docMk/>
            <pc:sldMk cId="912331663" sldId="297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5:04.918" v="999"/>
          <ac:spMkLst>
            <pc:docMk/>
            <pc:sldMk cId="912331663" sldId="297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19:54:34.197" v="7519" actId="1076"/>
          <ac:spMkLst>
            <pc:docMk/>
            <pc:sldMk cId="912331663" sldId="297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19:54:49.871" v="7524" actId="1076"/>
          <ac:spMkLst>
            <pc:docMk/>
            <pc:sldMk cId="912331663" sldId="297"/>
            <ac:spMk id="9" creationId="{6E143C4B-FEEB-0962-D460-7B4E69C851FC}"/>
          </ac:spMkLst>
        </pc:spChg>
        <pc:spChg chg="add mod">
          <ac:chgData name="JASP CHIHUAHUA" userId="994ab1a7c456073d" providerId="LiveId" clId="{A4F76743-7F01-4AF0-A511-36F6F2A416D1}" dt="2024-01-22T19:54:59.992" v="7529" actId="1076"/>
          <ac:spMkLst>
            <pc:docMk/>
            <pc:sldMk cId="912331663" sldId="297"/>
            <ac:spMk id="10" creationId="{119969BB-06F5-E03A-5BE2-AA5704F73113}"/>
          </ac:spMkLst>
        </pc:spChg>
        <pc:picChg chg="add mod">
          <ac:chgData name="JASP CHIHUAHUA" userId="994ab1a7c456073d" providerId="LiveId" clId="{A4F76743-7F01-4AF0-A511-36F6F2A416D1}" dt="2024-01-22T19:54:35.791" v="7520" actId="1076"/>
          <ac:picMkLst>
            <pc:docMk/>
            <pc:sldMk cId="912331663" sldId="297"/>
            <ac:picMk id="8" creationId="{085B641B-DABF-46B3-BB94-4280ACD630DE}"/>
          </ac:picMkLst>
        </pc:picChg>
      </pc:sldChg>
      <pc:sldChg chg="addSp delSp modSp add del mod">
        <pc:chgData name="JASP CHIHUAHUA" userId="994ab1a7c456073d" providerId="LiveId" clId="{A4F76743-7F01-4AF0-A511-36F6F2A416D1}" dt="2024-01-22T19:55:17.824" v="7530" actId="47"/>
        <pc:sldMkLst>
          <pc:docMk/>
          <pc:sldMk cId="15131811" sldId="298"/>
        </pc:sldMkLst>
        <pc:spChg chg="del">
          <ac:chgData name="JASP CHIHUAHUA" userId="994ab1a7c456073d" providerId="LiveId" clId="{A4F76743-7F01-4AF0-A511-36F6F2A416D1}" dt="2024-01-22T16:25:11.568" v="1002"/>
          <ac:spMkLst>
            <pc:docMk/>
            <pc:sldMk cId="15131811" sldId="298"/>
            <ac:spMk id="3" creationId="{8B926EF3-B836-C3FD-932A-9F61EB369CFA}"/>
          </ac:spMkLst>
        </pc:spChg>
        <pc:picChg chg="add mod">
          <ac:chgData name="JASP CHIHUAHUA" userId="994ab1a7c456073d" providerId="LiveId" clId="{A4F76743-7F01-4AF0-A511-36F6F2A416D1}" dt="2024-01-22T16:25:11.969" v="1004" actId="962"/>
          <ac:picMkLst>
            <pc:docMk/>
            <pc:sldMk cId="15131811" sldId="298"/>
            <ac:picMk id="8" creationId="{62A0DC5B-3E5E-566F-96BA-44047D27E264}"/>
          </ac:picMkLst>
        </pc:picChg>
      </pc:sldChg>
      <pc:sldChg chg="addSp delSp modSp add mod">
        <pc:chgData name="JASP CHIHUAHUA" userId="994ab1a7c456073d" providerId="LiveId" clId="{A4F76743-7F01-4AF0-A511-36F6F2A416D1}" dt="2024-01-22T20:29:13.804" v="8091" actId="33524"/>
        <pc:sldMkLst>
          <pc:docMk/>
          <pc:sldMk cId="2060234035" sldId="299"/>
        </pc:sldMkLst>
        <pc:spChg chg="del">
          <ac:chgData name="JASP CHIHUAHUA" userId="994ab1a7c456073d" providerId="LiveId" clId="{A4F76743-7F01-4AF0-A511-36F6F2A416D1}" dt="2024-01-22T19:56:55.084" v="7817" actId="478"/>
          <ac:spMkLst>
            <pc:docMk/>
            <pc:sldMk cId="2060234035" sldId="299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25:18.820" v="1005"/>
          <ac:spMkLst>
            <pc:docMk/>
            <pc:sldMk cId="2060234035" sldId="299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2T20:29:13.804" v="8091" actId="33524"/>
          <ac:spMkLst>
            <pc:docMk/>
            <pc:sldMk cId="2060234035" sldId="299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19:57:16.799" v="7827" actId="1076"/>
          <ac:spMkLst>
            <pc:docMk/>
            <pc:sldMk cId="2060234035" sldId="299"/>
            <ac:spMk id="9" creationId="{5B8B3440-9999-3057-17DD-9EFF61E4DC67}"/>
          </ac:spMkLst>
        </pc:spChg>
        <pc:picChg chg="add mod">
          <ac:chgData name="JASP CHIHUAHUA" userId="994ab1a7c456073d" providerId="LiveId" clId="{A4F76743-7F01-4AF0-A511-36F6F2A416D1}" dt="2024-01-22T19:57:04.483" v="7822" actId="1076"/>
          <ac:picMkLst>
            <pc:docMk/>
            <pc:sldMk cId="2060234035" sldId="299"/>
            <ac:picMk id="8" creationId="{34FC4A79-9570-5B32-7083-C466B785651D}"/>
          </ac:picMkLst>
        </pc:picChg>
      </pc:sldChg>
      <pc:sldChg chg="addSp delSp modSp add mod ord">
        <pc:chgData name="JASP CHIHUAHUA" userId="994ab1a7c456073d" providerId="LiveId" clId="{A4F76743-7F01-4AF0-A511-36F6F2A416D1}" dt="2024-01-29T16:15:19.368" v="8169" actId="20577"/>
        <pc:sldMkLst>
          <pc:docMk/>
          <pc:sldMk cId="3028423481" sldId="300"/>
        </pc:sldMkLst>
        <pc:spChg chg="del">
          <ac:chgData name="JASP CHIHUAHUA" userId="994ab1a7c456073d" providerId="LiveId" clId="{A4F76743-7F01-4AF0-A511-36F6F2A416D1}" dt="2024-01-22T19:59:26.688" v="7853" actId="478"/>
          <ac:spMkLst>
            <pc:docMk/>
            <pc:sldMk cId="3028423481" sldId="300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16:55:54.541" v="1274" actId="22"/>
          <ac:spMkLst>
            <pc:docMk/>
            <pc:sldMk cId="3028423481" sldId="300"/>
            <ac:spMk id="3" creationId="{8B926EF3-B836-C3FD-932A-9F61EB369CFA}"/>
          </ac:spMkLst>
        </pc:spChg>
        <pc:spChg chg="mod">
          <ac:chgData name="JASP CHIHUAHUA" userId="994ab1a7c456073d" providerId="LiveId" clId="{A4F76743-7F01-4AF0-A511-36F6F2A416D1}" dt="2024-01-29T16:15:19.368" v="8169" actId="20577"/>
          <ac:spMkLst>
            <pc:docMk/>
            <pc:sldMk cId="3028423481" sldId="300"/>
            <ac:spMk id="6" creationId="{83878715-E38F-06A5-EED7-B3E774B41C8F}"/>
          </ac:spMkLst>
        </pc:spChg>
        <pc:spChg chg="add mod">
          <ac:chgData name="JASP CHIHUAHUA" userId="994ab1a7c456073d" providerId="LiveId" clId="{A4F76743-7F01-4AF0-A511-36F6F2A416D1}" dt="2024-01-22T19:59:35.083" v="7855" actId="164"/>
          <ac:spMkLst>
            <pc:docMk/>
            <pc:sldMk cId="3028423481" sldId="300"/>
            <ac:spMk id="9" creationId="{D7C375DF-838F-DFB8-2B36-FE8CCEE1AA2B}"/>
          </ac:spMkLst>
        </pc:spChg>
        <pc:spChg chg="add mod">
          <ac:chgData name="JASP CHIHUAHUA" userId="994ab1a7c456073d" providerId="LiveId" clId="{A4F76743-7F01-4AF0-A511-36F6F2A416D1}" dt="2024-01-22T19:59:35.083" v="7855" actId="164"/>
          <ac:spMkLst>
            <pc:docMk/>
            <pc:sldMk cId="3028423481" sldId="300"/>
            <ac:spMk id="10" creationId="{545DC65B-DCA5-6D38-90EB-F07BC69538B9}"/>
          </ac:spMkLst>
        </pc:spChg>
        <pc:grpChg chg="add mod">
          <ac:chgData name="JASP CHIHUAHUA" userId="994ab1a7c456073d" providerId="LiveId" clId="{A4F76743-7F01-4AF0-A511-36F6F2A416D1}" dt="2024-01-22T19:59:46.851" v="7861" actId="1076"/>
          <ac:grpSpMkLst>
            <pc:docMk/>
            <pc:sldMk cId="3028423481" sldId="300"/>
            <ac:grpSpMk id="11" creationId="{3EFEEA6E-A146-C0E7-6548-A1E8FEC97887}"/>
          </ac:grpSpMkLst>
        </pc:grpChg>
        <pc:picChg chg="add mod ord">
          <ac:chgData name="JASP CHIHUAHUA" userId="994ab1a7c456073d" providerId="LiveId" clId="{A4F76743-7F01-4AF0-A511-36F6F2A416D1}" dt="2024-01-22T19:59:43.897" v="7860" actId="1076"/>
          <ac:picMkLst>
            <pc:docMk/>
            <pc:sldMk cId="3028423481" sldId="300"/>
            <ac:picMk id="8" creationId="{64F77EB4-0B07-860E-E5BA-36AC9854F7AC}"/>
          </ac:picMkLst>
        </pc:picChg>
      </pc:sldChg>
      <pc:sldChg chg="delSp modSp add mod">
        <pc:chgData name="JASP CHIHUAHUA" userId="994ab1a7c456073d" providerId="LiveId" clId="{A4F76743-7F01-4AF0-A511-36F6F2A416D1}" dt="2024-01-22T20:32:46.913" v="8150" actId="207"/>
        <pc:sldMkLst>
          <pc:docMk/>
          <pc:sldMk cId="1046292346" sldId="301"/>
        </pc:sldMkLst>
        <pc:spChg chg="mod">
          <ac:chgData name="JASP CHIHUAHUA" userId="994ab1a7c456073d" providerId="LiveId" clId="{A4F76743-7F01-4AF0-A511-36F6F2A416D1}" dt="2024-01-22T20:32:46.913" v="8150" actId="207"/>
          <ac:spMkLst>
            <pc:docMk/>
            <pc:sldMk cId="1046292346" sldId="301"/>
            <ac:spMk id="2" creationId="{9D77A013-A41F-E1A8-F12B-AF20D2D380E4}"/>
          </ac:spMkLst>
        </pc:spChg>
        <pc:spChg chg="del">
          <ac:chgData name="JASP CHIHUAHUA" userId="994ab1a7c456073d" providerId="LiveId" clId="{A4F76743-7F01-4AF0-A511-36F6F2A416D1}" dt="2024-01-22T20:29:34.864" v="8116" actId="478"/>
          <ac:spMkLst>
            <pc:docMk/>
            <pc:sldMk cId="1046292346" sldId="301"/>
            <ac:spMk id="3" creationId="{8B926EF3-B836-C3FD-932A-9F61EB369CFA}"/>
          </ac:spMkLst>
        </pc:spChg>
        <pc:spChg chg="del mod">
          <ac:chgData name="JASP CHIHUAHUA" userId="994ab1a7c456073d" providerId="LiveId" clId="{A4F76743-7F01-4AF0-A511-36F6F2A416D1}" dt="2024-01-22T20:30:32.507" v="8118" actId="478"/>
          <ac:spMkLst>
            <pc:docMk/>
            <pc:sldMk cId="1046292346" sldId="301"/>
            <ac:spMk id="6" creationId="{83878715-E38F-06A5-EED7-B3E774B41C8F}"/>
          </ac:spMkLst>
        </pc:spChg>
        <pc:picChg chg="mod">
          <ac:chgData name="JASP CHIHUAHUA" userId="994ab1a7c456073d" providerId="LiveId" clId="{A4F76743-7F01-4AF0-A511-36F6F2A416D1}" dt="2024-01-22T20:32:12.754" v="8145" actId="1076"/>
          <ac:picMkLst>
            <pc:docMk/>
            <pc:sldMk cId="1046292346" sldId="301"/>
            <ac:picMk id="4" creationId="{5FADBFDC-ADA3-89E4-1DCD-86F577F40DF4}"/>
          </ac:picMkLst>
        </pc:picChg>
      </pc:sldChg>
      <pc:sldChg chg="add del">
        <pc:chgData name="JASP CHIHUAHUA" userId="994ab1a7c456073d" providerId="LiveId" clId="{A4F76743-7F01-4AF0-A511-36F6F2A416D1}" dt="2024-01-22T19:09:34.351" v="5588" actId="47"/>
        <pc:sldMkLst>
          <pc:docMk/>
          <pc:sldMk cId="435906051" sldId="302"/>
        </pc:sldMkLst>
      </pc:sldChg>
      <pc:sldChg chg="add del">
        <pc:chgData name="JASP CHIHUAHUA" userId="994ab1a7c456073d" providerId="LiveId" clId="{A4F76743-7F01-4AF0-A511-36F6F2A416D1}" dt="2024-01-22T19:09:33.633" v="5587" actId="47"/>
        <pc:sldMkLst>
          <pc:docMk/>
          <pc:sldMk cId="2429243410" sldId="303"/>
        </pc:sldMkLst>
      </pc:sldChg>
      <pc:sldChg chg="addSp delSp modSp add mod">
        <pc:chgData name="JASP CHIHUAHUA" userId="994ab1a7c456073d" providerId="LiveId" clId="{A4F76743-7F01-4AF0-A511-36F6F2A416D1}" dt="2024-01-22T20:06:05.965" v="7970" actId="1076"/>
        <pc:sldMkLst>
          <pc:docMk/>
          <pc:sldMk cId="214870633" sldId="304"/>
        </pc:sldMkLst>
        <pc:spChg chg="del">
          <ac:chgData name="JASP CHIHUAHUA" userId="994ab1a7c456073d" providerId="LiveId" clId="{A4F76743-7F01-4AF0-A511-36F6F2A416D1}" dt="2024-01-22T20:04:13.607" v="7940" actId="478"/>
          <ac:spMkLst>
            <pc:docMk/>
            <pc:sldMk cId="214870633" sldId="304"/>
            <ac:spMk id="2" creationId="{9D77A013-A41F-E1A8-F12B-AF20D2D380E4}"/>
          </ac:spMkLst>
        </pc:spChg>
        <pc:spChg chg="add mod">
          <ac:chgData name="JASP CHIHUAHUA" userId="994ab1a7c456073d" providerId="LiveId" clId="{A4F76743-7F01-4AF0-A511-36F6F2A416D1}" dt="2024-01-22T20:06:05.965" v="7970" actId="1076"/>
          <ac:spMkLst>
            <pc:docMk/>
            <pc:sldMk cId="214870633" sldId="304"/>
            <ac:spMk id="3" creationId="{77B9C64F-8F42-9534-F2D3-636DFF6F7965}"/>
          </ac:spMkLst>
        </pc:spChg>
        <pc:spChg chg="mod">
          <ac:chgData name="JASP CHIHUAHUA" userId="994ab1a7c456073d" providerId="LiveId" clId="{A4F76743-7F01-4AF0-A511-36F6F2A416D1}" dt="2024-01-22T20:05:59.132" v="7966" actId="1076"/>
          <ac:spMkLst>
            <pc:docMk/>
            <pc:sldMk cId="214870633" sldId="304"/>
            <ac:spMk id="6" creationId="{83878715-E38F-06A5-EED7-B3E774B41C8F}"/>
          </ac:spMkLst>
        </pc:spChg>
        <pc:picChg chg="mod">
          <ac:chgData name="JASP CHIHUAHUA" userId="994ab1a7c456073d" providerId="LiveId" clId="{A4F76743-7F01-4AF0-A511-36F6F2A416D1}" dt="2024-01-22T20:06:03.948" v="7969" actId="1076"/>
          <ac:picMkLst>
            <pc:docMk/>
            <pc:sldMk cId="214870633" sldId="304"/>
            <ac:picMk id="8" creationId="{6C52AD53-38DE-47C4-7A2C-FD58B7891B30}"/>
          </ac:picMkLst>
        </pc:picChg>
      </pc:sldChg>
      <pc:sldChg chg="add del">
        <pc:chgData name="JASP CHIHUAHUA" userId="994ab1a7c456073d" providerId="LiveId" clId="{A4F76743-7F01-4AF0-A511-36F6F2A416D1}" dt="2024-01-22T17:07:53.821" v="1886" actId="47"/>
        <pc:sldMkLst>
          <pc:docMk/>
          <pc:sldMk cId="277826798" sldId="304"/>
        </pc:sldMkLst>
      </pc:sldChg>
      <pc:sldChg chg="delSp modSp add mod ord modAnim">
        <pc:chgData name="JASP CHIHUAHUA" userId="994ab1a7c456073d" providerId="LiveId" clId="{A4F76743-7F01-4AF0-A511-36F6F2A416D1}" dt="2024-01-22T20:28:42.346" v="8069"/>
        <pc:sldMkLst>
          <pc:docMk/>
          <pc:sldMk cId="3851878873" sldId="305"/>
        </pc:sldMkLst>
        <pc:spChg chg="del">
          <ac:chgData name="JASP CHIHUAHUA" userId="994ab1a7c456073d" providerId="LiveId" clId="{A4F76743-7F01-4AF0-A511-36F6F2A416D1}" dt="2024-01-22T20:04:29.322" v="7946" actId="478"/>
          <ac:spMkLst>
            <pc:docMk/>
            <pc:sldMk cId="3851878873" sldId="305"/>
            <ac:spMk id="2" creationId="{9D77A013-A41F-E1A8-F12B-AF20D2D380E4}"/>
          </ac:spMkLst>
        </pc:spChg>
        <pc:spChg chg="mod">
          <ac:chgData name="JASP CHIHUAHUA" userId="994ab1a7c456073d" providerId="LiveId" clId="{A4F76743-7F01-4AF0-A511-36F6F2A416D1}" dt="2024-01-22T20:08:43.224" v="8023" actId="313"/>
          <ac:spMkLst>
            <pc:docMk/>
            <pc:sldMk cId="3851878873" sldId="305"/>
            <ac:spMk id="6" creationId="{83878715-E38F-06A5-EED7-B3E774B41C8F}"/>
          </ac:spMkLst>
        </pc:spChg>
        <pc:spChg chg="mod">
          <ac:chgData name="JASP CHIHUAHUA" userId="994ab1a7c456073d" providerId="LiveId" clId="{A4F76743-7F01-4AF0-A511-36F6F2A416D1}" dt="2024-01-22T20:08:39.579" v="8021" actId="1076"/>
          <ac:spMkLst>
            <pc:docMk/>
            <pc:sldMk cId="3851878873" sldId="305"/>
            <ac:spMk id="9" creationId="{90386252-2270-260B-C51B-0D88CC0A9677}"/>
          </ac:spMkLst>
        </pc:spChg>
        <pc:picChg chg="mod">
          <ac:chgData name="JASP CHIHUAHUA" userId="994ab1a7c456073d" providerId="LiveId" clId="{A4F76743-7F01-4AF0-A511-36F6F2A416D1}" dt="2024-01-22T20:08:33.695" v="8020" actId="14100"/>
          <ac:picMkLst>
            <pc:docMk/>
            <pc:sldMk cId="3851878873" sldId="305"/>
            <ac:picMk id="8" creationId="{95D95F72-0BB9-36A2-B482-83EE5BB43760}"/>
          </ac:picMkLst>
        </pc:picChg>
      </pc:sldChg>
      <pc:sldChg chg="modSp add mod">
        <pc:chgData name="JASP CHIHUAHUA" userId="994ab1a7c456073d" providerId="LiveId" clId="{A4F76743-7F01-4AF0-A511-36F6F2A416D1}" dt="2024-01-22T19:41:47.644" v="6824" actId="20577"/>
        <pc:sldMkLst>
          <pc:docMk/>
          <pc:sldMk cId="1310008278" sldId="306"/>
        </pc:sldMkLst>
        <pc:spChg chg="mod">
          <ac:chgData name="JASP CHIHUAHUA" userId="994ab1a7c456073d" providerId="LiveId" clId="{A4F76743-7F01-4AF0-A511-36F6F2A416D1}" dt="2024-01-22T19:41:47.644" v="6824" actId="20577"/>
          <ac:spMkLst>
            <pc:docMk/>
            <pc:sldMk cId="1310008278" sldId="306"/>
            <ac:spMk id="2" creationId="{FF6C1EA1-C89F-1BCC-0B36-DC49C1C47A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82594-D566-4792-B7D2-852C7C462437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25872-E209-4790-B981-575C3AE92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63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25872-E209-4790-B981-575C3AE921A4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238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E252C-44BA-BB78-BCC5-8B7B5EDB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3D8295-8618-61CC-30BE-F6D66EE0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B6AA7C-885A-9D51-298B-B7DCB5F1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96B11-CF86-047E-EAFF-F05EA7F2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803B0-EF5E-8FC1-8B75-137148F0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727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D02E4-154C-757A-4C8A-38736BF6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4F6C96-9445-7188-7B73-8AF863E7F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4D744-4E49-6CC6-6D3F-017C99D4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38397-4D45-E253-DC17-89A124CA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5D3AA-8D08-D409-EF34-2763CBB5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347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09D269-50D9-085D-1F65-A3C240CB6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CFAB11-AD87-732B-9904-DB199BD08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68D84-BE0E-CADB-E4DE-49752C18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8DD58-A25B-82EB-2A28-0CDD7DAA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45F44-A4ED-66E6-BBE4-B469463E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47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28856-EF59-DE88-735F-F55FC122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8F4D59-AB5B-7BA2-1504-FD88D364D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2433C-C442-AD9A-EC6D-89A19F3E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0C3039-17F7-333E-A377-FD936FC9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CE832-0375-2C15-7ABC-3C9A087A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123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6BF4C-B6AD-4460-69A7-6045D516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3AB98E-89E8-9EF8-A777-1EFB0C615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3B8EE3-374E-CAC7-80A7-C0CB159C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F0F16-5742-EDCB-7693-6976C4C4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F5FDD9-9F27-E77F-3455-E5ADA86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28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4738B-C96D-37E4-A8D6-CA044DC6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585BBB-668B-4425-5139-6C8222093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4ED541-BAD3-6EAD-E44F-99DC22017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48F36-E892-8948-8DAC-656DB839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161DD2-0C6A-AC10-D8F0-C5668104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F0EBDB-FF07-4C9E-5931-5DC209E3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2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55DAD-9041-D459-A62B-25D3B1A3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A7432-76FE-42E5-3DF9-52726DD5A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1D1DF9-584A-1D14-6D5B-37BA8085B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77F1CE-5BE4-524B-8912-3A7DB16E0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08741F-DDAA-A60D-B4B4-E847BADD0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EF1278-72AC-BAEF-9199-F1205D52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3688D4-52AE-3DFA-226D-7DFF7AB6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580BB1-CD84-125F-F2FC-A5973BE6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293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BF1E-8C7B-9C64-E91D-B14A582C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D4851C-253C-B672-3024-22E8D7C1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A5D8C5-F52A-B429-DCF3-1489DB1A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129C95-CC3B-AF16-0E04-4F8E997C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07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613C2C-6911-37F8-4A33-B92BBC4C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0EEE23-3828-6A97-FD5F-BC931811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3B5F1F-3775-C735-61FD-EECB0616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89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C028C-2177-B601-E259-F468ADD5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364238-99E7-3D84-D56D-3E676FA3D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1D153F-E315-65A8-73F0-8D91EFD41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9456B3-1711-D475-012F-033BD11E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952B72-CA19-B45C-D930-2C429B08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3498A6-D325-129E-F77C-02A61CF3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023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E2B73-F4E5-F8F9-DD58-093DBE74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9BC266-B3F5-B415-76D3-EC70D847A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0025BC-BD5E-0954-AE3E-C621A97AF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93B3D5-377F-F594-5057-A1B504B5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523BD4-38A9-3414-B018-693019BB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1CAAA2-38E2-76C9-8D07-75B258B4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14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991A01-AA72-F3FC-CDE7-C35E813D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C460-D1FD-52EC-E0F2-1FE562583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F4F869-9C64-9EF2-D523-57A4D767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D5D238-266A-4C60-8058-43BF5D1763D9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DFE15E-B8B8-B22D-03B2-8969B5CC8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B93EE-627E-E704-D734-0ECB74A7D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5F469-DA0E-4B58-93E6-095752A0D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03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jaspchihuahua.mx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6B76D-AD5A-B34E-56FC-936D80A77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8399"/>
            <a:ext cx="9144000" cy="1071563"/>
          </a:xfrm>
        </p:spPr>
        <p:txBody>
          <a:bodyPr/>
          <a:lstStyle/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Guía de Usuario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6F9E43-CFA0-6BC6-759A-AFCDD4254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para el </a:t>
            </a:r>
            <a:r>
              <a:rPr lang="es-MX" b="1" dirty="0"/>
              <a:t>registro</a:t>
            </a:r>
            <a:r>
              <a:rPr lang="es-MX" dirty="0"/>
              <a:t> en el Subsistema de Información para la Asistencia Social Privada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221086-1B24-1B15-436C-EB3BEC3D1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524" y="681171"/>
            <a:ext cx="2542252" cy="13046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B323F0-F1FF-EFFF-E19D-F5EE2555C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24" y="760425"/>
            <a:ext cx="3029975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7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CB7890E-8C48-4BBB-119E-4A7EBAA64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789430"/>
            <a:ext cx="9297182" cy="500207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729216" y="240030"/>
            <a:ext cx="2207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Cuando termines de responder todas las preguntas, da click en “guardar”.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caso de que olvides guardar tus datos, el sistema te arroja un recordatorio sin dejar que avances en el registro.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6DBDA5EA-0065-782D-BF7A-327CF71EA17B}"/>
              </a:ext>
            </a:extLst>
          </p:cNvPr>
          <p:cNvSpPr/>
          <p:nvPr/>
        </p:nvSpPr>
        <p:spPr>
          <a:xfrm rot="10638117">
            <a:off x="4406469" y="5116069"/>
            <a:ext cx="475488" cy="9418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65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8C1DBE1-2198-F888-508C-2C0082EE0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1" y="766385"/>
            <a:ext cx="9443606" cy="5085775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820656" y="654047"/>
            <a:ext cx="2093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Una vez que se da click, te muestra esta notificación para asegurarte todos los datos que llenaste han sido guardados.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Después de guardar, puedes dar click en “siguiente”. </a:t>
            </a:r>
          </a:p>
        </p:txBody>
      </p:sp>
    </p:spTree>
    <p:extLst>
      <p:ext uri="{BB962C8B-B14F-4D97-AF65-F5344CB8AC3E}">
        <p14:creationId xmlns:p14="http://schemas.microsoft.com/office/powerpoint/2010/main" val="386915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10" name="Marcador de contenido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393F3DF-83BF-737A-4AB8-22124F199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" y="864362"/>
            <a:ext cx="9209870" cy="495510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594342" y="1158604"/>
            <a:ext cx="2340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segundo inciso es el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Acta Constitutiva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Debes llenar todos los datos y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guardar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y posteriormente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siguiente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4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EB0934D-7E20-38EB-B64E-D66D189DC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" y="669115"/>
            <a:ext cx="9132512" cy="4908725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689664" y="385651"/>
            <a:ext cx="19727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tercer inciso es el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Órgano de Gobierno (Consejo Directivo o Patronato)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Debes llenar todos los datos y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guardar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y posteriormente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siguiente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56980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5BB54B7-E609-1E53-A503-16ACF5A7E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" y="912304"/>
            <a:ext cx="8938929" cy="503339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683496" y="940554"/>
            <a:ext cx="2134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cuarto inciso es el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Representante Legal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Debes llenar todos los datos sin olvidar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guardar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y posteriormente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siguiente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16990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CC818D4-9A5F-2C7C-FCD9-848323238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2" y="708914"/>
            <a:ext cx="9398682" cy="5056685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717096" y="834390"/>
            <a:ext cx="19727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quinto inciso es el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Antecedentes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Debes llenar todos los datos sin olvidar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guardar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y posteriormente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siguiente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2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40723560-3EE8-098D-7F07-FF6074B19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4" y="649044"/>
            <a:ext cx="9269040" cy="4987304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863400" y="852678"/>
            <a:ext cx="19727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sexto inciso es el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Planeación Estratégica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Debes llenar todos los datos sin olvidar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guardar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y posteriormente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siguiente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9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ACB932F1-8A06-3854-C1CE-ACC2AF114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" y="812105"/>
            <a:ext cx="9392668" cy="505834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689664" y="880110"/>
            <a:ext cx="19727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séptimo inciso es el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Modelo de Intervención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Debes llenar todos los datos sin olvidar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guardar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y posteriormente dar click en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siguiente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2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C52AD53-38DE-47C4-7A2C-FD58B7891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5" y="1395884"/>
            <a:ext cx="6831763" cy="368274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7552944" y="643622"/>
            <a:ext cx="32186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el octavo inciso es el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Carga de documentos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este apartado se piden 8 documentos: </a:t>
            </a:r>
          </a:p>
          <a:p>
            <a:r>
              <a:rPr lang="es-MX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•Acta constitutiva (la primera de cuando se creó la Organización).</a:t>
            </a:r>
          </a:p>
          <a:p>
            <a:r>
              <a:rPr lang="es-MX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•Protocolizaciones (Adjuntar las ultimas protocolizaciones en donde se haya realizado un cambio en el consejo, objeto social o razón social).</a:t>
            </a:r>
          </a:p>
          <a:p>
            <a:r>
              <a:rPr lang="es-MX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•Acta del Poder del Representante Legal.</a:t>
            </a:r>
          </a:p>
          <a:p>
            <a:r>
              <a:rPr lang="es-MX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•Identificación del Representante Legal.</a:t>
            </a:r>
          </a:p>
          <a:p>
            <a:r>
              <a:rPr lang="es-MX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•Constancia de Situación Fiscal.</a:t>
            </a:r>
          </a:p>
          <a:p>
            <a:r>
              <a:rPr lang="es-MX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•Informe Anual de Actividades (en la plataforma esta la plantilla para su llenado).</a:t>
            </a:r>
          </a:p>
          <a:p>
            <a:r>
              <a:rPr lang="es-MX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•Carta Compromiso (en la plataforma se encuentra la plantilla para su llenado).</a:t>
            </a:r>
          </a:p>
          <a:p>
            <a:r>
              <a:rPr lang="es-MX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•Registro y/o actualización en ICHITAIP.</a:t>
            </a:r>
          </a:p>
        </p:txBody>
      </p:sp>
    </p:spTree>
    <p:extLst>
      <p:ext uri="{BB962C8B-B14F-4D97-AF65-F5344CB8AC3E}">
        <p14:creationId xmlns:p14="http://schemas.microsoft.com/office/powerpoint/2010/main" val="212362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C52AD53-38DE-47C4-7A2C-FD58B7891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1" y="931781"/>
            <a:ext cx="9265045" cy="499443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757597" y="656769"/>
            <a:ext cx="1792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este apartado se deben subir los documentos en 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formato PDF 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solamente, no se admite otro formato. 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subirlos, debe darse click en “subir” 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77B9C64F-8F42-9534-F2D3-636DFF6F7965}"/>
              </a:ext>
            </a:extLst>
          </p:cNvPr>
          <p:cNvSpPr/>
          <p:nvPr/>
        </p:nvSpPr>
        <p:spPr>
          <a:xfrm rot="17564346">
            <a:off x="7818817" y="2521080"/>
            <a:ext cx="658368" cy="1088814"/>
          </a:xfrm>
          <a:prstGeom prst="downArrow">
            <a:avLst/>
          </a:prstGeom>
          <a:solidFill>
            <a:srgbClr val="FF00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7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4C2CB-89BB-3B4B-ADAB-246DB8DC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1" y="571660"/>
            <a:ext cx="8543924" cy="1895475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¿Qué es el Subsistema de Información para la Asistencia Social Privada (SSIASP)?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D878AE-AD2A-7782-CFC4-B45DBC65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668" y="3286025"/>
            <a:ext cx="4332051" cy="189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 la plataforma de la Junta de Asistencia Social Privada donde registras o actualizas tu Organización de la Sociedad Civil para obtener la constancia de registro. </a:t>
            </a:r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9D80BBF-1964-7446-F130-FDB8CC308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 t="27583" r="24388" b="23197"/>
          <a:stretch/>
        </p:blipFill>
        <p:spPr>
          <a:xfrm>
            <a:off x="752475" y="2880553"/>
            <a:ext cx="5823626" cy="30206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25FE5E-3FEC-A1C5-BE52-4D1403A30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46D472-D13C-1F30-EB3F-B9BC1F4E1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0315570D-C18A-C0D0-B16A-87995088A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8944"/>
            <a:ext cx="9728086" cy="522143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10094898" y="1137030"/>
            <a:ext cx="1677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Tras dar click en “subir”, te envía a la biblioteca de documentos para que selecciones el archivo y se dé click en “abrir”.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F600399-9DB4-554F-62CC-631ADB52B316}"/>
              </a:ext>
            </a:extLst>
          </p:cNvPr>
          <p:cNvSpPr/>
          <p:nvPr/>
        </p:nvSpPr>
        <p:spPr>
          <a:xfrm rot="10800000">
            <a:off x="4123944" y="1527048"/>
            <a:ext cx="1152144" cy="494057"/>
          </a:xfrm>
          <a:prstGeom prst="rightArrow">
            <a:avLst/>
          </a:prstGeom>
          <a:solidFill>
            <a:srgbClr val="FF00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634851C8-D717-0439-11D9-31BCDEDC2714}"/>
              </a:ext>
            </a:extLst>
          </p:cNvPr>
          <p:cNvSpPr/>
          <p:nvPr/>
        </p:nvSpPr>
        <p:spPr>
          <a:xfrm rot="9906462">
            <a:off x="4147244" y="2190053"/>
            <a:ext cx="382486" cy="1033272"/>
          </a:xfrm>
          <a:prstGeom prst="downArrow">
            <a:avLst/>
          </a:prstGeom>
          <a:solidFill>
            <a:srgbClr val="FF00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383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Texto, Aplicación, Teams&#10;&#10;Descripción generada automáticamente">
            <a:extLst>
              <a:ext uri="{FF2B5EF4-FFF2-40B4-BE49-F238E27FC236}">
                <a16:creationId xmlns:a16="http://schemas.microsoft.com/office/drawing/2014/main" id="{D9BFD736-A553-D2DF-26EA-DD2342C2D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836600"/>
            <a:ext cx="8874439" cy="478387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444228" y="643254"/>
            <a:ext cx="2042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el caso del “Informe de actividades anual” y la “Carta Compromiso firmado por el Representante Legal”, se debe llenar una plantilla que la plataforma te brinda, esta plantilla se descarga dando click en “Descargar Plantilla”.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6844DD0-C42C-13B7-42D9-6B227DE38EC7}"/>
              </a:ext>
            </a:extLst>
          </p:cNvPr>
          <p:cNvSpPr/>
          <p:nvPr/>
        </p:nvSpPr>
        <p:spPr>
          <a:xfrm rot="10800000">
            <a:off x="2359780" y="2895243"/>
            <a:ext cx="1054405" cy="296541"/>
          </a:xfrm>
          <a:prstGeom prst="rightArrow">
            <a:avLst/>
          </a:prstGeom>
          <a:solidFill>
            <a:srgbClr val="06007A"/>
          </a:solidFill>
          <a:ln>
            <a:solidFill>
              <a:srgbClr val="FF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CCB54685-C762-A573-A996-BA25050E9F4C}"/>
              </a:ext>
            </a:extLst>
          </p:cNvPr>
          <p:cNvSpPr/>
          <p:nvPr/>
        </p:nvSpPr>
        <p:spPr>
          <a:xfrm rot="10800000">
            <a:off x="3075533" y="3379161"/>
            <a:ext cx="1054405" cy="296541"/>
          </a:xfrm>
          <a:prstGeom prst="rightArrow">
            <a:avLst/>
          </a:prstGeom>
          <a:solidFill>
            <a:srgbClr val="06007A"/>
          </a:solidFill>
          <a:ln>
            <a:solidFill>
              <a:srgbClr val="FF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9089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DA158FC-E3F9-9359-04BC-1D6CA05D6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/>
          <a:stretch/>
        </p:blipFill>
        <p:spPr>
          <a:xfrm>
            <a:off x="759714" y="256467"/>
            <a:ext cx="6362700" cy="2961614"/>
          </a:xfrm>
          <a:ln>
            <a:solidFill>
              <a:srgbClr val="06007A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7263777" y="1647135"/>
            <a:ext cx="382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Plantilla de Informe de Actividades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55E6DA-DBFC-FD06-EFA9-CD458D3D7E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14"/>
          <a:stretch/>
        </p:blipFill>
        <p:spPr>
          <a:xfrm>
            <a:off x="759714" y="3493724"/>
            <a:ext cx="6358679" cy="2961614"/>
          </a:xfrm>
          <a:prstGeom prst="rect">
            <a:avLst/>
          </a:prstGeom>
          <a:ln>
            <a:solidFill>
              <a:srgbClr val="06007A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6DC8F4-7B1E-951A-FD3B-A3C1EE1D8D5E}"/>
              </a:ext>
            </a:extLst>
          </p:cNvPr>
          <p:cNvSpPr txBox="1"/>
          <p:nvPr/>
        </p:nvSpPr>
        <p:spPr>
          <a:xfrm>
            <a:off x="7263777" y="4564535"/>
            <a:ext cx="324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Plantilla Carta Compromiso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0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7EFC7F8-74D2-7202-8EAC-2E4DD605D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760183"/>
            <a:ext cx="9882601" cy="533763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10377899" y="1397674"/>
            <a:ext cx="1613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Una vez se hayan subido todos los documentos, se da click en “guardar”.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8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Escala de tiempo&#10;&#10;Descripción generada automáticamente">
            <a:extLst>
              <a:ext uri="{FF2B5EF4-FFF2-40B4-BE49-F238E27FC236}">
                <a16:creationId xmlns:a16="http://schemas.microsoft.com/office/drawing/2014/main" id="{95D95F72-0BB9-36A2-B482-83EE5BB4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" y="734620"/>
            <a:ext cx="9411324" cy="506267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10040112" y="1291816"/>
            <a:ext cx="1704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 quieres previsualizar los archivos que subiste, da click en “Ver archivo cargado”.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0386252-2270-260B-C51B-0D88CC0A9677}"/>
              </a:ext>
            </a:extLst>
          </p:cNvPr>
          <p:cNvSpPr/>
          <p:nvPr/>
        </p:nvSpPr>
        <p:spPr>
          <a:xfrm rot="10800000">
            <a:off x="4281228" y="2609314"/>
            <a:ext cx="1508760" cy="519585"/>
          </a:xfrm>
          <a:prstGeom prst="rightArrow">
            <a:avLst/>
          </a:prstGeom>
          <a:solidFill>
            <a:srgbClr val="06007A"/>
          </a:solidFill>
          <a:ln>
            <a:solidFill>
              <a:srgbClr val="0600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60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C88E824-2694-F51D-0920-42FBF3F6C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7" y="977357"/>
            <a:ext cx="9113565" cy="490328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966960" y="928933"/>
            <a:ext cx="1768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Después del click, se te dirige al documento que subiste en el apartado que quieras previsualizar.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3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Escala de tiempo&#10;&#10;Descripción generada automáticamente">
            <a:extLst>
              <a:ext uri="{FF2B5EF4-FFF2-40B4-BE49-F238E27FC236}">
                <a16:creationId xmlns:a16="http://schemas.microsoft.com/office/drawing/2014/main" id="{95D95F72-0BB9-36A2-B482-83EE5BB4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1" y="441674"/>
            <a:ext cx="9238488" cy="496970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939528" y="2176272"/>
            <a:ext cx="1901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continuar con el registro da click en “siguiente” para continuar. 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0386252-2270-260B-C51B-0D88CC0A9677}"/>
              </a:ext>
            </a:extLst>
          </p:cNvPr>
          <p:cNvSpPr/>
          <p:nvPr/>
        </p:nvSpPr>
        <p:spPr>
          <a:xfrm rot="10800000">
            <a:off x="5675376" y="4777871"/>
            <a:ext cx="841248" cy="519585"/>
          </a:xfrm>
          <a:prstGeom prst="rightArrow">
            <a:avLst/>
          </a:prstGeom>
          <a:solidFill>
            <a:srgbClr val="06007A"/>
          </a:solidFill>
          <a:ln>
            <a:solidFill>
              <a:srgbClr val="0600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878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10" name="Marcador de contenido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AFE2C6D-AFE0-0D58-ED91-55D82DC70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6" y="621792"/>
            <a:ext cx="7604791" cy="407965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7931829" y="1249613"/>
            <a:ext cx="36556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Posteriormente, llena los datos del responsable de la solicitud y señala haber leído y aceptado los términos y condiciones.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Asegúrate de escribir correctamente el correo electrónico ya que será el medio de contacto en caso de que tengas observaciones en tus documentos. </a:t>
            </a:r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D0F3F61-6582-32E7-9D54-3833D5F88D50}"/>
              </a:ext>
            </a:extLst>
          </p:cNvPr>
          <p:cNvSpPr/>
          <p:nvPr/>
        </p:nvSpPr>
        <p:spPr>
          <a:xfrm rot="1958430">
            <a:off x="72299" y="3443363"/>
            <a:ext cx="479687" cy="393192"/>
          </a:xfrm>
          <a:prstGeom prst="rightArrow">
            <a:avLst/>
          </a:prstGeom>
          <a:solidFill>
            <a:srgbClr val="060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D6304F7C-0C3C-CF0C-C50A-9744B21D7BD0}"/>
              </a:ext>
            </a:extLst>
          </p:cNvPr>
          <p:cNvSpPr/>
          <p:nvPr/>
        </p:nvSpPr>
        <p:spPr>
          <a:xfrm rot="13887945">
            <a:off x="4739863" y="4682215"/>
            <a:ext cx="808180" cy="393192"/>
          </a:xfrm>
          <a:prstGeom prst="rightArrow">
            <a:avLst/>
          </a:prstGeom>
          <a:solidFill>
            <a:srgbClr val="060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AB64992-CD47-E8D0-891B-81D132054EE9}"/>
              </a:ext>
            </a:extLst>
          </p:cNvPr>
          <p:cNvSpPr txBox="1"/>
          <p:nvPr/>
        </p:nvSpPr>
        <p:spPr>
          <a:xfrm>
            <a:off x="4746816" y="5285221"/>
            <a:ext cx="432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 último, das click en “finalizar” para terminar tu registro en la plataforma. </a:t>
            </a:r>
          </a:p>
        </p:txBody>
      </p:sp>
    </p:spTree>
    <p:extLst>
      <p:ext uri="{BB962C8B-B14F-4D97-AF65-F5344CB8AC3E}">
        <p14:creationId xmlns:p14="http://schemas.microsoft.com/office/powerpoint/2010/main" val="1671809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7952639-84F9-B624-E1AF-520FC9762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4" y="773974"/>
            <a:ext cx="9857110" cy="531005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10000560" y="3122782"/>
            <a:ext cx="1972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Aviso de Privacidad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06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, Correo electrónico, Teams&#10;&#10;Descripción generada automáticamente">
            <a:extLst>
              <a:ext uri="{FF2B5EF4-FFF2-40B4-BE49-F238E27FC236}">
                <a16:creationId xmlns:a16="http://schemas.microsoft.com/office/drawing/2014/main" id="{3315ADBC-82F3-0EFD-8748-0DBB612D6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5" y="988881"/>
            <a:ext cx="9092405" cy="488023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381744" y="1364742"/>
            <a:ext cx="2335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 finalizar, te debe enviar a esta pantalla.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 quieres verificar la información de tu registro puedes dar click en “click para visualizar respuestas”.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6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C1EA1-C89F-1BCC-0B36-DC49C1C4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27" y="2290763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MX" sz="9600" b="1" dirty="0">
                <a:solidFill>
                  <a:srgbClr val="5E5D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Proceso de Registro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A0CF7A-867E-CF84-336C-E23625B80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7E23C0-649A-FB77-EC5F-DB33039A9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0CB3905-A283-0CD5-6AC2-551A6EA56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28" y="1351468"/>
            <a:ext cx="8202144" cy="4400108"/>
          </a:xfr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CC41540-E3B2-7653-EF1C-C411DF4C043E}"/>
              </a:ext>
            </a:extLst>
          </p:cNvPr>
          <p:cNvSpPr/>
          <p:nvPr/>
        </p:nvSpPr>
        <p:spPr>
          <a:xfrm>
            <a:off x="3822192" y="3931920"/>
            <a:ext cx="1627632" cy="685800"/>
          </a:xfrm>
          <a:prstGeom prst="rightArrow">
            <a:avLst/>
          </a:prstGeom>
          <a:solidFill>
            <a:srgbClr val="06007A"/>
          </a:solidFill>
          <a:ln>
            <a:solidFill>
              <a:srgbClr val="0600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495D474-29A6-E257-3409-5F740ADD3787}"/>
              </a:ext>
            </a:extLst>
          </p:cNvPr>
          <p:cNvSpPr/>
          <p:nvPr/>
        </p:nvSpPr>
        <p:spPr>
          <a:xfrm>
            <a:off x="5449824" y="3931920"/>
            <a:ext cx="1292354" cy="685800"/>
          </a:xfrm>
          <a:prstGeom prst="ellipse">
            <a:avLst/>
          </a:prstGeom>
          <a:noFill/>
          <a:ln w="76200">
            <a:solidFill>
              <a:srgbClr val="0600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345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E10C466-D153-7418-7104-333E41465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3" y="833049"/>
            <a:ext cx="8954566" cy="4808415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875520" y="1618628"/>
            <a:ext cx="1850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esta pantalla puede visualizar las respuestas que colocaste en el formulario de registro.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75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C1EA1-C89F-1BCC-0B36-DC49C1C4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27" y="2290763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MX" sz="9600" b="1" dirty="0">
                <a:solidFill>
                  <a:srgbClr val="5E5D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Proceso de Actualización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A0CF7A-867E-CF84-336C-E23625B80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7E23C0-649A-FB77-EC5F-DB33039A9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08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4BFAD572-FECB-E93E-EC86-89D98F25D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" y="1012759"/>
            <a:ext cx="8261192" cy="444899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103636" y="2269179"/>
            <a:ext cx="1972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Ingresa a la página principal y da click “inicia sesión”.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AD56856-39F0-E939-73D0-7AE4B1F2A688}"/>
              </a:ext>
            </a:extLst>
          </p:cNvPr>
          <p:cNvSpPr/>
          <p:nvPr/>
        </p:nvSpPr>
        <p:spPr>
          <a:xfrm rot="15239418">
            <a:off x="6789433" y="2134748"/>
            <a:ext cx="1120071" cy="667512"/>
          </a:xfrm>
          <a:prstGeom prst="rightArrow">
            <a:avLst>
              <a:gd name="adj1" fmla="val 50000"/>
              <a:gd name="adj2" fmla="val 56849"/>
            </a:avLst>
          </a:prstGeom>
          <a:solidFill>
            <a:srgbClr val="FF006E"/>
          </a:solidFill>
          <a:ln>
            <a:solidFill>
              <a:srgbClr val="FF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009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7CE97FF-8499-0184-B7AE-B16E53E9F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8" y="1071914"/>
            <a:ext cx="8753588" cy="4714172"/>
          </a:xfrm>
          <a:ln>
            <a:solidFill>
              <a:srgbClr val="FF006E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660785" y="2278720"/>
            <a:ext cx="154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Ingresa tu RFC y contraseña para inicio de sesión. </a:t>
            </a:r>
          </a:p>
        </p:txBody>
      </p:sp>
    </p:spTree>
    <p:extLst>
      <p:ext uri="{BB962C8B-B14F-4D97-AF65-F5344CB8AC3E}">
        <p14:creationId xmlns:p14="http://schemas.microsoft.com/office/powerpoint/2010/main" val="3033749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80FCFFF-71FA-F208-3529-C4858B366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6" y="1011706"/>
            <a:ext cx="8951214" cy="483458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457181" y="2663190"/>
            <a:ext cx="1896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click en “regresar” para volver a la página de la carga de documentos. 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62C7A53-22AD-D708-F600-17B5C38DBAA2}"/>
              </a:ext>
            </a:extLst>
          </p:cNvPr>
          <p:cNvSpPr/>
          <p:nvPr/>
        </p:nvSpPr>
        <p:spPr>
          <a:xfrm rot="14052929">
            <a:off x="2139984" y="5430440"/>
            <a:ext cx="959360" cy="492158"/>
          </a:xfrm>
          <a:prstGeom prst="rightArrow">
            <a:avLst/>
          </a:prstGeom>
          <a:solidFill>
            <a:srgbClr val="06007A"/>
          </a:solidFill>
          <a:ln>
            <a:solidFill>
              <a:srgbClr val="FF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801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95A81A3A-A01C-2737-ACF3-C3FB27F10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" y="1242658"/>
            <a:ext cx="9033325" cy="4907165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460904" y="1439697"/>
            <a:ext cx="1744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cambiar tus documentos, da click en “cambiar” y selecciona el archivo </a:t>
            </a:r>
            <a:r>
              <a:rPr lang="es-MX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pdf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documento con las correcciones solicitadas.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A84FC27-DF37-0278-5365-0A3DDECE5420}"/>
              </a:ext>
            </a:extLst>
          </p:cNvPr>
          <p:cNvSpPr/>
          <p:nvPr/>
        </p:nvSpPr>
        <p:spPr>
          <a:xfrm rot="20271391">
            <a:off x="7246550" y="3522504"/>
            <a:ext cx="1207008" cy="347472"/>
          </a:xfrm>
          <a:prstGeom prst="rightArrow">
            <a:avLst/>
          </a:prstGeom>
          <a:solidFill>
            <a:srgbClr val="FF006E"/>
          </a:solidFill>
          <a:ln>
            <a:solidFill>
              <a:srgbClr val="FF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0182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, Escala de tiempo&#10;&#10;Descripción generada automáticamente">
            <a:extLst>
              <a:ext uri="{FF2B5EF4-FFF2-40B4-BE49-F238E27FC236}">
                <a16:creationId xmlns:a16="http://schemas.microsoft.com/office/drawing/2014/main" id="{085B641B-DABF-46B3-BB94-4280ACD63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5" y="871886"/>
            <a:ext cx="9124951" cy="491891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908358" y="1072134"/>
            <a:ext cx="2134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Cuando hayas terminado de cambiar tus documentos, da click en “confirmar información actualizada” y después en “siguiente”.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6E143C4B-FEEB-0962-D460-7B4E69C851FC}"/>
              </a:ext>
            </a:extLst>
          </p:cNvPr>
          <p:cNvSpPr/>
          <p:nvPr/>
        </p:nvSpPr>
        <p:spPr>
          <a:xfrm rot="18484203">
            <a:off x="3836717" y="5239511"/>
            <a:ext cx="1216152" cy="649224"/>
          </a:xfrm>
          <a:prstGeom prst="rightArrow">
            <a:avLst/>
          </a:prstGeom>
          <a:solidFill>
            <a:srgbClr val="060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19969BB-06F5-E03A-5BE2-AA5704F73113}"/>
              </a:ext>
            </a:extLst>
          </p:cNvPr>
          <p:cNvSpPr/>
          <p:nvPr/>
        </p:nvSpPr>
        <p:spPr>
          <a:xfrm rot="15509119">
            <a:off x="5693281" y="5361037"/>
            <a:ext cx="1216152" cy="649224"/>
          </a:xfrm>
          <a:prstGeom prst="rightArrow">
            <a:avLst/>
          </a:prstGeom>
          <a:solidFill>
            <a:srgbClr val="060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331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4FC4A79-9570-5B32-7083-C466B7856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8" y="916424"/>
            <a:ext cx="9308175" cy="502515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619488" y="1062990"/>
            <a:ext cx="21069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 último, una vez hayas guardado tus documentos, vuelves a llenar los datos del responsable de la solicitud en caso de estar en blanco o solo das click en “finalizar”. 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5B8B3440-9999-3057-17DD-9EFF61E4DC67}"/>
              </a:ext>
            </a:extLst>
          </p:cNvPr>
          <p:cNvSpPr/>
          <p:nvPr/>
        </p:nvSpPr>
        <p:spPr>
          <a:xfrm rot="7592045">
            <a:off x="7534656" y="5056913"/>
            <a:ext cx="704088" cy="1115287"/>
          </a:xfrm>
          <a:prstGeom prst="downArrow">
            <a:avLst/>
          </a:prstGeom>
          <a:solidFill>
            <a:srgbClr val="06007A"/>
          </a:solidFill>
          <a:ln>
            <a:solidFill>
              <a:srgbClr val="FF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234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77A013-A41F-E1A8-F12B-AF20D2D3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581" y="2405311"/>
            <a:ext cx="10695431" cy="2738189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rgbClr val="5E5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104629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926EF3-B836-C3FD-932A-9F61EB36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700" y="633606"/>
            <a:ext cx="1791081" cy="324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Ingresa a la página </a:t>
            </a:r>
            <a:r>
              <a:rPr lang="es-MX" sz="2400" dirty="0">
                <a:hlinkClick r:id="rId2"/>
              </a:rPr>
              <a:t>https://jaspchihuahua.mx/</a:t>
            </a:r>
            <a:r>
              <a:rPr lang="es-MX" sz="2400" dirty="0"/>
              <a:t> y da click en el recuadro “Registro en la JASP”.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15" name="Imagen 14" descr="Pantalla de computadora con imágen de hombre&#10;&#10;Descripción generada automáticamente con confianza baja">
            <a:extLst>
              <a:ext uri="{FF2B5EF4-FFF2-40B4-BE49-F238E27FC236}">
                <a16:creationId xmlns:a16="http://schemas.microsoft.com/office/drawing/2014/main" id="{D90124E2-FB81-3254-11CD-27B5DEE55B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5220"/>
          <a:stretch/>
        </p:blipFill>
        <p:spPr>
          <a:xfrm>
            <a:off x="209295" y="833575"/>
            <a:ext cx="9379459" cy="519085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C604A86-37C4-FD08-B463-1E556876A589}"/>
              </a:ext>
            </a:extLst>
          </p:cNvPr>
          <p:cNvGrpSpPr/>
          <p:nvPr/>
        </p:nvGrpSpPr>
        <p:grpSpPr>
          <a:xfrm>
            <a:off x="4842192" y="4581102"/>
            <a:ext cx="2507616" cy="970830"/>
            <a:chOff x="3505200" y="4553670"/>
            <a:chExt cx="2150798" cy="97083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7983C18A-0161-0EE0-4505-C170DAC788EF}"/>
                </a:ext>
              </a:extLst>
            </p:cNvPr>
            <p:cNvSpPr/>
            <p:nvPr/>
          </p:nvSpPr>
          <p:spPr>
            <a:xfrm>
              <a:off x="3505200" y="5113341"/>
              <a:ext cx="1152525" cy="411159"/>
            </a:xfrm>
            <a:prstGeom prst="ellipse">
              <a:avLst/>
            </a:prstGeom>
            <a:noFill/>
            <a:ln>
              <a:solidFill>
                <a:srgbClr val="FF006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Flecha: hacia abajo 16">
              <a:extLst>
                <a:ext uri="{FF2B5EF4-FFF2-40B4-BE49-F238E27FC236}">
                  <a16:creationId xmlns:a16="http://schemas.microsoft.com/office/drawing/2014/main" id="{162F8191-07AF-4659-CA12-549DC3364D9D}"/>
                </a:ext>
              </a:extLst>
            </p:cNvPr>
            <p:cNvSpPr/>
            <p:nvPr/>
          </p:nvSpPr>
          <p:spPr>
            <a:xfrm rot="2954338">
              <a:off x="4746864" y="4251114"/>
              <a:ext cx="606577" cy="1211690"/>
            </a:xfrm>
            <a:prstGeom prst="downArrow">
              <a:avLst/>
            </a:prstGeom>
            <a:solidFill>
              <a:srgbClr val="FF006E"/>
            </a:solidFill>
            <a:ln>
              <a:solidFill>
                <a:srgbClr val="FF006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60589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C3BA1BE-5AF5-11E8-4B91-547295B6E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1" y="814512"/>
            <a:ext cx="9020844" cy="5074224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511755" y="1084326"/>
            <a:ext cx="2359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Completa la información que se te pide.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Recuerda verificar que tu correo sea correcto ya que recibirás un correo de verificación.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7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4F77EB4-0B07-860E-E5BA-36AC9854F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1027" y="797674"/>
            <a:ext cx="9051207" cy="4879165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966960" y="1444502"/>
            <a:ext cx="1750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Ingresa a tu correo, busca en “notificaciones” o en “Spam” y activa tu cuenta dando click en “Activar”.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EFEEA6E-A146-C0E7-6548-A1E8FEC97887}"/>
              </a:ext>
            </a:extLst>
          </p:cNvPr>
          <p:cNvGrpSpPr/>
          <p:nvPr/>
        </p:nvGrpSpPr>
        <p:grpSpPr>
          <a:xfrm>
            <a:off x="4026887" y="3645535"/>
            <a:ext cx="939743" cy="923544"/>
            <a:chOff x="3190874" y="4297680"/>
            <a:chExt cx="939743" cy="923544"/>
          </a:xfrm>
        </p:grpSpPr>
        <p:sp>
          <p:nvSpPr>
            <p:cNvPr id="9" name="Flecha: hacia abajo 8">
              <a:extLst>
                <a:ext uri="{FF2B5EF4-FFF2-40B4-BE49-F238E27FC236}">
                  <a16:creationId xmlns:a16="http://schemas.microsoft.com/office/drawing/2014/main" id="{D7C375DF-838F-DFB8-2B36-FE8CCEE1AA2B}"/>
                </a:ext>
              </a:extLst>
            </p:cNvPr>
            <p:cNvSpPr/>
            <p:nvPr/>
          </p:nvSpPr>
          <p:spPr>
            <a:xfrm rot="8837798">
              <a:off x="3728281" y="4544568"/>
              <a:ext cx="402336" cy="676656"/>
            </a:xfrm>
            <a:prstGeom prst="downArrow">
              <a:avLst/>
            </a:prstGeom>
            <a:solidFill>
              <a:srgbClr val="FF006E"/>
            </a:solidFill>
            <a:ln>
              <a:solidFill>
                <a:srgbClr val="0600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45DC65B-DCA5-6D38-90EB-F07BC69538B9}"/>
                </a:ext>
              </a:extLst>
            </p:cNvPr>
            <p:cNvSpPr/>
            <p:nvPr/>
          </p:nvSpPr>
          <p:spPr>
            <a:xfrm>
              <a:off x="3190874" y="4297680"/>
              <a:ext cx="869062" cy="438912"/>
            </a:xfrm>
            <a:prstGeom prst="ellipse">
              <a:avLst/>
            </a:prstGeom>
            <a:noFill/>
            <a:ln w="76200">
              <a:solidFill>
                <a:srgbClr val="0600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02842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AD33066-B3D8-D576-B6D7-E6C563B46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7" y="859115"/>
            <a:ext cx="9137368" cy="513977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756648" y="776398"/>
            <a:ext cx="1695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Después de activar tu cuenta, se te va a redirigir a esta pantalla, avisándote que tu usuario ha sido registrado.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click en “ingresar” para continuar. </a:t>
            </a:r>
          </a:p>
        </p:txBody>
      </p:sp>
    </p:spTree>
    <p:extLst>
      <p:ext uri="{BB962C8B-B14F-4D97-AF65-F5344CB8AC3E}">
        <p14:creationId xmlns:p14="http://schemas.microsoft.com/office/powerpoint/2010/main" val="397355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60BBE1B-B979-06F6-1D57-3A1FE9C17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" y="671729"/>
            <a:ext cx="9686935" cy="544890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10113264" y="1319022"/>
            <a:ext cx="1796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Ingresa tu RFC y contraseña que creaste al inicio del registro y da click en “identificarse”.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0842DBC-4618-0653-2E44-0E64AFF400DF}"/>
              </a:ext>
            </a:extLst>
          </p:cNvPr>
          <p:cNvSpPr/>
          <p:nvPr/>
        </p:nvSpPr>
        <p:spPr>
          <a:xfrm rot="14150365">
            <a:off x="6677260" y="4096513"/>
            <a:ext cx="1024128" cy="649224"/>
          </a:xfrm>
          <a:prstGeom prst="rightArrow">
            <a:avLst/>
          </a:prstGeom>
          <a:solidFill>
            <a:srgbClr val="FF00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90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BAA7A-EA19-83E2-6C89-0A3D8B1DF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9254" y="3429000"/>
            <a:ext cx="1972746" cy="3429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DBFDC-ADA3-89E4-1DCD-86F577F4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7163" cy="3237257"/>
          </a:xfrm>
          <a:prstGeom prst="rect">
            <a:avLst/>
          </a:prstGeom>
        </p:spPr>
      </p:pic>
      <p:pic>
        <p:nvPicPr>
          <p:cNvPr id="8" name="Marcador de contenido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FB4FE8A-C53C-742B-FF86-222F4C0B6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8" y="686028"/>
            <a:ext cx="8956796" cy="481894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878715-E38F-06A5-EED7-B3E774B41C8F}"/>
              </a:ext>
            </a:extLst>
          </p:cNvPr>
          <p:cNvSpPr txBox="1"/>
          <p:nvPr/>
        </p:nvSpPr>
        <p:spPr>
          <a:xfrm>
            <a:off x="9537192" y="676603"/>
            <a:ext cx="2352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Formulario de Registro en el Subsistema consta de 8 incisos con los datos que se requieren para el registro. </a:t>
            </a:r>
          </a:p>
          <a:p>
            <a:endParaRPr lang="es-MX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primer inciso es la “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Identificación y Figura Legal</a:t>
            </a:r>
            <a:r>
              <a:rPr lang="es-MX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972167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986</Words>
  <Application>Microsoft Office PowerPoint</Application>
  <PresentationFormat>Panorámica</PresentationFormat>
  <Paragraphs>81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Aptos</vt:lpstr>
      <vt:lpstr>Aptos Display</vt:lpstr>
      <vt:lpstr>Arial</vt:lpstr>
      <vt:lpstr>Ebrima</vt:lpstr>
      <vt:lpstr>Tema de Office</vt:lpstr>
      <vt:lpstr>Guía de Usuario</vt:lpstr>
      <vt:lpstr>¿Qué es el Subsistema de Información para la Asistencia Social Privada (SSIASP)?</vt:lpstr>
      <vt:lpstr>Proceso de Registro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de Actualización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Usuario</dc:title>
  <dc:creator>JASP CHIHUAHUA</dc:creator>
  <cp:lastModifiedBy>JASP CHIHUAHUA</cp:lastModifiedBy>
  <cp:revision>1</cp:revision>
  <dcterms:created xsi:type="dcterms:W3CDTF">2024-01-19T20:05:13Z</dcterms:created>
  <dcterms:modified xsi:type="dcterms:W3CDTF">2024-01-29T16:17:36Z</dcterms:modified>
</cp:coreProperties>
</file>